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78" r:id="rId7"/>
    <p:sldId id="276" r:id="rId8"/>
    <p:sldId id="275" r:id="rId9"/>
    <p:sldId id="272" r:id="rId10"/>
    <p:sldId id="270" r:id="rId11"/>
    <p:sldId id="273" r:id="rId12"/>
    <p:sldId id="274" r:id="rId13"/>
    <p:sldId id="280" r:id="rId14"/>
    <p:sldId id="259" r:id="rId15"/>
    <p:sldId id="260" r:id="rId16"/>
    <p:sldId id="258" r:id="rId17"/>
    <p:sldId id="257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F5ABF-AC90-4C43-A026-98D0717E2071}" v="2" dt="2023-04-12T20:49:24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t, Ryan" userId="S::rjyount@email.sc.edu::88ecf34e-5dd3-4ed1-8def-eb5ebef79b79" providerId="AD" clId="Web-{F8B3609F-ACA8-4932-BD32-D964006EF84E}"/>
    <pc:docChg chg="addSld modSld">
      <pc:chgData name="Yount, Ryan" userId="S::rjyount@email.sc.edu::88ecf34e-5dd3-4ed1-8def-eb5ebef79b79" providerId="AD" clId="Web-{F8B3609F-ACA8-4932-BD32-D964006EF84E}" dt="2022-11-02T02:10:02.290" v="109"/>
      <pc:docMkLst>
        <pc:docMk/>
      </pc:docMkLst>
      <pc:sldChg chg="addSp modSp mod setBg">
        <pc:chgData name="Yount, Ryan" userId="S::rjyount@email.sc.edu::88ecf34e-5dd3-4ed1-8def-eb5ebef79b79" providerId="AD" clId="Web-{F8B3609F-ACA8-4932-BD32-D964006EF84E}" dt="2022-11-02T02:10:02.290" v="109"/>
        <pc:sldMkLst>
          <pc:docMk/>
          <pc:sldMk cId="55146921" sldId="256"/>
        </pc:sldMkLst>
        <pc:spChg chg="mod">
          <ac:chgData name="Yount, Ryan" userId="S::rjyount@email.sc.edu::88ecf34e-5dd3-4ed1-8def-eb5ebef79b79" providerId="AD" clId="Web-{F8B3609F-ACA8-4932-BD32-D964006EF84E}" dt="2022-11-02T02:10:02.290" v="109"/>
          <ac:spMkLst>
            <pc:docMk/>
            <pc:sldMk cId="55146921" sldId="256"/>
            <ac:spMk id="2" creationId="{5AB55104-920B-DD88-4057-E6D6B88ADB82}"/>
          </ac:spMkLst>
        </pc:spChg>
        <pc:spChg chg="mod">
          <ac:chgData name="Yount, Ryan" userId="S::rjyount@email.sc.edu::88ecf34e-5dd3-4ed1-8def-eb5ebef79b79" providerId="AD" clId="Web-{F8B3609F-ACA8-4932-BD32-D964006EF84E}" dt="2022-11-02T02:10:02.290" v="109"/>
          <ac:spMkLst>
            <pc:docMk/>
            <pc:sldMk cId="55146921" sldId="256"/>
            <ac:spMk id="3" creationId="{E8FA349D-8A05-A993-39D2-C54B797A6DFF}"/>
          </ac:spMkLst>
        </pc:spChg>
        <pc:spChg chg="add">
          <ac:chgData name="Yount, Ryan" userId="S::rjyount@email.sc.edu::88ecf34e-5dd3-4ed1-8def-eb5ebef79b79" providerId="AD" clId="Web-{F8B3609F-ACA8-4932-BD32-D964006EF84E}" dt="2022-11-02T02:10:02.290" v="109"/>
          <ac:spMkLst>
            <pc:docMk/>
            <pc:sldMk cId="55146921" sldId="256"/>
            <ac:spMk id="8" creationId="{2A8AA5BC-4F7A-4226-8F99-6D824B226A97}"/>
          </ac:spMkLst>
        </pc:spChg>
        <pc:spChg chg="add">
          <ac:chgData name="Yount, Ryan" userId="S::rjyount@email.sc.edu::88ecf34e-5dd3-4ed1-8def-eb5ebef79b79" providerId="AD" clId="Web-{F8B3609F-ACA8-4932-BD32-D964006EF84E}" dt="2022-11-02T02:10:02.290" v="109"/>
          <ac:spMkLst>
            <pc:docMk/>
            <pc:sldMk cId="55146921" sldId="256"/>
            <ac:spMk id="12" creationId="{5BC87C3E-1040-4EE4-9BDB-9537F7A1B335}"/>
          </ac:spMkLst>
        </pc:spChg>
        <pc:cxnChg chg="add">
          <ac:chgData name="Yount, Ryan" userId="S::rjyount@email.sc.edu::88ecf34e-5dd3-4ed1-8def-eb5ebef79b79" providerId="AD" clId="Web-{F8B3609F-ACA8-4932-BD32-D964006EF84E}" dt="2022-11-02T02:10:02.290" v="109"/>
          <ac:cxnSpMkLst>
            <pc:docMk/>
            <pc:sldMk cId="55146921" sldId="256"/>
            <ac:cxnSpMk id="10" creationId="{911DBBF1-3229-4BD9-B3D1-B4CA571E7431}"/>
          </ac:cxnSpMkLst>
        </pc:cxnChg>
        <pc:cxnChg chg="add">
          <ac:chgData name="Yount, Ryan" userId="S::rjyount@email.sc.edu::88ecf34e-5dd3-4ed1-8def-eb5ebef79b79" providerId="AD" clId="Web-{F8B3609F-ACA8-4932-BD32-D964006EF84E}" dt="2022-11-02T02:10:02.290" v="109"/>
          <ac:cxnSpMkLst>
            <pc:docMk/>
            <pc:sldMk cId="55146921" sldId="256"/>
            <ac:cxnSpMk id="14" creationId="{42CDBECE-872A-4C73-9DC1-BB4E805E2CF5}"/>
          </ac:cxnSpMkLst>
        </pc:cxnChg>
        <pc:cxnChg chg="add">
          <ac:chgData name="Yount, Ryan" userId="S::rjyount@email.sc.edu::88ecf34e-5dd3-4ed1-8def-eb5ebef79b79" providerId="AD" clId="Web-{F8B3609F-ACA8-4932-BD32-D964006EF84E}" dt="2022-11-02T02:10:02.290" v="109"/>
          <ac:cxnSpMkLst>
            <pc:docMk/>
            <pc:sldMk cId="55146921" sldId="256"/>
            <ac:cxnSpMk id="16" creationId="{F5CD5A0B-CDD7-427C-AA42-2EECFDFA1811}"/>
          </ac:cxnSpMkLst>
        </pc:cxnChg>
      </pc:sldChg>
      <pc:sldChg chg="modSp">
        <pc:chgData name="Yount, Ryan" userId="S::rjyount@email.sc.edu::88ecf34e-5dd3-4ed1-8def-eb5ebef79b79" providerId="AD" clId="Web-{F8B3609F-ACA8-4932-BD32-D964006EF84E}" dt="2022-11-02T02:08:01.005" v="57" actId="20577"/>
        <pc:sldMkLst>
          <pc:docMk/>
          <pc:sldMk cId="884151011" sldId="269"/>
        </pc:sldMkLst>
        <pc:spChg chg="mod">
          <ac:chgData name="Yount, Ryan" userId="S::rjyount@email.sc.edu::88ecf34e-5dd3-4ed1-8def-eb5ebef79b79" providerId="AD" clId="Web-{F8B3609F-ACA8-4932-BD32-D964006EF84E}" dt="2022-11-02T02:08:01.005" v="57" actId="20577"/>
          <ac:spMkLst>
            <pc:docMk/>
            <pc:sldMk cId="884151011" sldId="269"/>
            <ac:spMk id="2" creationId="{FC810C0C-B221-0F92-A401-57C03BA46FDF}"/>
          </ac:spMkLst>
        </pc:spChg>
      </pc:sldChg>
      <pc:sldChg chg="add replId">
        <pc:chgData name="Yount, Ryan" userId="S::rjyount@email.sc.edu::88ecf34e-5dd3-4ed1-8def-eb5ebef79b79" providerId="AD" clId="Web-{F8B3609F-ACA8-4932-BD32-D964006EF84E}" dt="2022-11-02T02:07:06.207" v="0"/>
        <pc:sldMkLst>
          <pc:docMk/>
          <pc:sldMk cId="2610221545" sldId="270"/>
        </pc:sldMkLst>
      </pc:sldChg>
      <pc:sldChg chg="modSp add replId">
        <pc:chgData name="Yount, Ryan" userId="S::rjyount@email.sc.edu::88ecf34e-5dd3-4ed1-8def-eb5ebef79b79" providerId="AD" clId="Web-{F8B3609F-ACA8-4932-BD32-D964006EF84E}" dt="2022-11-02T02:07:40.864" v="24" actId="20577"/>
        <pc:sldMkLst>
          <pc:docMk/>
          <pc:sldMk cId="3105745192" sldId="271"/>
        </pc:sldMkLst>
        <pc:spChg chg="mod">
          <ac:chgData name="Yount, Ryan" userId="S::rjyount@email.sc.edu::88ecf34e-5dd3-4ed1-8def-eb5ebef79b79" providerId="AD" clId="Web-{F8B3609F-ACA8-4932-BD32-D964006EF84E}" dt="2022-11-02T02:07:40.864" v="24" actId="20577"/>
          <ac:spMkLst>
            <pc:docMk/>
            <pc:sldMk cId="3105745192" sldId="271"/>
            <ac:spMk id="2" creationId="{FC810C0C-B221-0F92-A401-57C03BA46FDF}"/>
          </ac:spMkLst>
        </pc:spChg>
      </pc:sldChg>
    </pc:docChg>
  </pc:docChgLst>
  <pc:docChgLst>
    <pc:chgData name="Smith, Corinne" userId="S::cas48@email.sc.edu::5bff00ce-c2fd-473b-84a8-356dda047bd0" providerId="AD" clId="Web-{7DDF9123-B3AA-4A71-82A7-C3FEDB907BFC}"/>
    <pc:docChg chg="modSld">
      <pc:chgData name="Smith, Corinne" userId="S::cas48@email.sc.edu::5bff00ce-c2fd-473b-84a8-356dda047bd0" providerId="AD" clId="Web-{7DDF9123-B3AA-4A71-82A7-C3FEDB907BFC}" dt="2022-11-01T02:17:25.121" v="18" actId="1076"/>
      <pc:docMkLst>
        <pc:docMk/>
      </pc:docMkLst>
      <pc:sldChg chg="addSp delSp modSp">
        <pc:chgData name="Smith, Corinne" userId="S::cas48@email.sc.edu::5bff00ce-c2fd-473b-84a8-356dda047bd0" providerId="AD" clId="Web-{7DDF9123-B3AA-4A71-82A7-C3FEDB907BFC}" dt="2022-11-01T02:17:25.121" v="18" actId="1076"/>
        <pc:sldMkLst>
          <pc:docMk/>
          <pc:sldMk cId="2054683152" sldId="263"/>
        </pc:sldMkLst>
        <pc:picChg chg="add del mod">
          <ac:chgData name="Smith, Corinne" userId="S::cas48@email.sc.edu::5bff00ce-c2fd-473b-84a8-356dda047bd0" providerId="AD" clId="Web-{7DDF9123-B3AA-4A71-82A7-C3FEDB907BFC}" dt="2022-11-01T02:16:12.807" v="7"/>
          <ac:picMkLst>
            <pc:docMk/>
            <pc:sldMk cId="2054683152" sldId="263"/>
            <ac:picMk id="3" creationId="{472592BF-2E95-6E20-D3E4-4E2CC5D80E50}"/>
          </ac:picMkLst>
        </pc:picChg>
        <pc:picChg chg="mod">
          <ac:chgData name="Smith, Corinne" userId="S::cas48@email.sc.edu::5bff00ce-c2fd-473b-84a8-356dda047bd0" providerId="AD" clId="Web-{7DDF9123-B3AA-4A71-82A7-C3FEDB907BFC}" dt="2022-11-01T02:12:20.051" v="3" actId="1076"/>
          <ac:picMkLst>
            <pc:docMk/>
            <pc:sldMk cId="2054683152" sldId="263"/>
            <ac:picMk id="4" creationId="{9970F7F8-045B-5C80-CFF4-057A7934D163}"/>
          </ac:picMkLst>
        </pc:picChg>
        <pc:picChg chg="del">
          <ac:chgData name="Smith, Corinne" userId="S::cas48@email.sc.edu::5bff00ce-c2fd-473b-84a8-356dda047bd0" providerId="AD" clId="Web-{7DDF9123-B3AA-4A71-82A7-C3FEDB907BFC}" dt="2022-11-01T02:12:09.207" v="0"/>
          <ac:picMkLst>
            <pc:docMk/>
            <pc:sldMk cId="2054683152" sldId="263"/>
            <ac:picMk id="5" creationId="{263074F4-0723-A4FB-2361-F23FA6EB4FB5}"/>
          </ac:picMkLst>
        </pc:picChg>
        <pc:picChg chg="add del mod">
          <ac:chgData name="Smith, Corinne" userId="S::cas48@email.sc.edu::5bff00ce-c2fd-473b-84a8-356dda047bd0" providerId="AD" clId="Web-{7DDF9123-B3AA-4A71-82A7-C3FEDB907BFC}" dt="2022-11-01T02:17:09.339" v="14"/>
          <ac:picMkLst>
            <pc:docMk/>
            <pc:sldMk cId="2054683152" sldId="263"/>
            <ac:picMk id="6" creationId="{2156097F-BA4B-DA97-C515-159D64B81FA6}"/>
          </ac:picMkLst>
        </pc:picChg>
        <pc:picChg chg="add mod">
          <ac:chgData name="Smith, Corinne" userId="S::cas48@email.sc.edu::5bff00ce-c2fd-473b-84a8-356dda047bd0" providerId="AD" clId="Web-{7DDF9123-B3AA-4A71-82A7-C3FEDB907BFC}" dt="2022-11-01T02:17:25.121" v="18" actId="1076"/>
          <ac:picMkLst>
            <pc:docMk/>
            <pc:sldMk cId="2054683152" sldId="263"/>
            <ac:picMk id="7" creationId="{970BE977-DF58-6CE6-0169-6840D8B78DA5}"/>
          </ac:picMkLst>
        </pc:picChg>
      </pc:sldChg>
    </pc:docChg>
  </pc:docChgLst>
  <pc:docChgLst>
    <pc:chgData name="Toth, Alex" userId="S::tothaj@email.sc.edu::2130acdf-700f-44a2-bcb8-6ddcb590bb83" providerId="AD" clId="Web-{D088A906-1B9A-4AFF-BDBE-1A1EBD08DFA7}"/>
    <pc:docChg chg="modSld">
      <pc:chgData name="Toth, Alex" userId="S::tothaj@email.sc.edu::2130acdf-700f-44a2-bcb8-6ddcb590bb83" providerId="AD" clId="Web-{D088A906-1B9A-4AFF-BDBE-1A1EBD08DFA7}" dt="2022-11-05T01:07:24.512" v="48" actId="20577"/>
      <pc:docMkLst>
        <pc:docMk/>
      </pc:docMkLst>
      <pc:sldChg chg="addSp delSp modSp">
        <pc:chgData name="Toth, Alex" userId="S::tothaj@email.sc.edu::2130acdf-700f-44a2-bcb8-6ddcb590bb83" providerId="AD" clId="Web-{D088A906-1B9A-4AFF-BDBE-1A1EBD08DFA7}" dt="2022-11-05T01:04:52.789" v="8" actId="1076"/>
        <pc:sldMkLst>
          <pc:docMk/>
          <pc:sldMk cId="402049340" sldId="261"/>
        </pc:sldMkLst>
        <pc:picChg chg="del">
          <ac:chgData name="Toth, Alex" userId="S::tothaj@email.sc.edu::2130acdf-700f-44a2-bcb8-6ddcb590bb83" providerId="AD" clId="Web-{D088A906-1B9A-4AFF-BDBE-1A1EBD08DFA7}" dt="2022-11-05T01:04:22.241" v="0"/>
          <ac:picMkLst>
            <pc:docMk/>
            <pc:sldMk cId="402049340" sldId="261"/>
            <ac:picMk id="3" creationId="{0986E17A-CBAC-6D44-AD78-AE9A54481BB4}"/>
          </ac:picMkLst>
        </pc:picChg>
        <pc:picChg chg="add mod">
          <ac:chgData name="Toth, Alex" userId="S::tothaj@email.sc.edu::2130acdf-700f-44a2-bcb8-6ddcb590bb83" providerId="AD" clId="Web-{D088A906-1B9A-4AFF-BDBE-1A1EBD08DFA7}" dt="2022-11-05T01:04:52.789" v="8" actId="1076"/>
          <ac:picMkLst>
            <pc:docMk/>
            <pc:sldMk cId="402049340" sldId="261"/>
            <ac:picMk id="4" creationId="{05BF49C8-5ED3-6AD9-911F-11BE164EB6AC}"/>
          </ac:picMkLst>
        </pc:picChg>
      </pc:sldChg>
      <pc:sldChg chg="modSp">
        <pc:chgData name="Toth, Alex" userId="S::tothaj@email.sc.edu::2130acdf-700f-44a2-bcb8-6ddcb590bb83" providerId="AD" clId="Web-{D088A906-1B9A-4AFF-BDBE-1A1EBD08DFA7}" dt="2022-11-05T01:07:24.512" v="48" actId="20577"/>
        <pc:sldMkLst>
          <pc:docMk/>
          <pc:sldMk cId="2043341138" sldId="272"/>
        </pc:sldMkLst>
        <pc:spChg chg="mod">
          <ac:chgData name="Toth, Alex" userId="S::tothaj@email.sc.edu::2130acdf-700f-44a2-bcb8-6ddcb590bb83" providerId="AD" clId="Web-{D088A906-1B9A-4AFF-BDBE-1A1EBD08DFA7}" dt="2022-11-05T01:07:24.512" v="48" actId="20577"/>
          <ac:spMkLst>
            <pc:docMk/>
            <pc:sldMk cId="2043341138" sldId="272"/>
            <ac:spMk id="7" creationId="{072DB14F-9025-2670-F179-EC3C4F95B638}"/>
          </ac:spMkLst>
        </pc:spChg>
      </pc:sldChg>
    </pc:docChg>
  </pc:docChgLst>
  <pc:docChgLst>
    <pc:chgData name="Smith, Corinne" userId="S::cas48@email.sc.edu::5bff00ce-c2fd-473b-84a8-356dda047bd0" providerId="AD" clId="Web-{337F603B-585B-4B8F-BD99-5C94A34F4D14}"/>
    <pc:docChg chg="modSld">
      <pc:chgData name="Smith, Corinne" userId="S::cas48@email.sc.edu::5bff00ce-c2fd-473b-84a8-356dda047bd0" providerId="AD" clId="Web-{337F603B-585B-4B8F-BD99-5C94A34F4D14}" dt="2022-11-05T01:10:05.770" v="24" actId="1076"/>
      <pc:docMkLst>
        <pc:docMk/>
      </pc:docMkLst>
      <pc:sldChg chg="addSp modSp">
        <pc:chgData name="Smith, Corinne" userId="S::cas48@email.sc.edu::5bff00ce-c2fd-473b-84a8-356dda047bd0" providerId="AD" clId="Web-{337F603B-585B-4B8F-BD99-5C94A34F4D14}" dt="2022-11-05T01:10:05.770" v="24" actId="1076"/>
        <pc:sldMkLst>
          <pc:docMk/>
          <pc:sldMk cId="4070220610" sldId="278"/>
        </pc:sldMkLst>
        <pc:spChg chg="mod">
          <ac:chgData name="Smith, Corinne" userId="S::cas48@email.sc.edu::5bff00ce-c2fd-473b-84a8-356dda047bd0" providerId="AD" clId="Web-{337F603B-585B-4B8F-BD99-5C94A34F4D14}" dt="2022-11-05T01:10:00.301" v="23" actId="1076"/>
          <ac:spMkLst>
            <pc:docMk/>
            <pc:sldMk cId="4070220610" sldId="278"/>
            <ac:spMk id="4" creationId="{8E98BB84-BBA0-ED23-56CF-69F3762D8C3E}"/>
          </ac:spMkLst>
        </pc:spChg>
        <pc:spChg chg="add mod">
          <ac:chgData name="Smith, Corinne" userId="S::cas48@email.sc.edu::5bff00ce-c2fd-473b-84a8-356dda047bd0" providerId="AD" clId="Web-{337F603B-585B-4B8F-BD99-5C94A34F4D14}" dt="2022-11-05T01:10:05.770" v="24" actId="1076"/>
          <ac:spMkLst>
            <pc:docMk/>
            <pc:sldMk cId="4070220610" sldId="278"/>
            <ac:spMk id="5" creationId="{4AE38E12-E2E3-9DA4-4BF5-9793ACBE662F}"/>
          </ac:spMkLst>
        </pc:spChg>
        <pc:picChg chg="mod">
          <ac:chgData name="Smith, Corinne" userId="S::cas48@email.sc.edu::5bff00ce-c2fd-473b-84a8-356dda047bd0" providerId="AD" clId="Web-{337F603B-585B-4B8F-BD99-5C94A34F4D14}" dt="2022-11-05T01:09:53.941" v="22" actId="14100"/>
          <ac:picMkLst>
            <pc:docMk/>
            <pc:sldMk cId="4070220610" sldId="278"/>
            <ac:picMk id="6" creationId="{E7016945-7680-4AC5-78C4-710FADA34159}"/>
          </ac:picMkLst>
        </pc:picChg>
      </pc:sldChg>
    </pc:docChg>
  </pc:docChgLst>
  <pc:docChgLst>
    <pc:chgData name="Smith, Corinne" userId="S::cas48@email.sc.edu::5bff00ce-c2fd-473b-84a8-356dda047bd0" providerId="AD" clId="Web-{50E980CE-3D79-47F5-A954-B6C0F73BBBBC}"/>
    <pc:docChg chg="addSld delSld modSld">
      <pc:chgData name="Smith, Corinne" userId="S::cas48@email.sc.edu::5bff00ce-c2fd-473b-84a8-356dda047bd0" providerId="AD" clId="Web-{50E980CE-3D79-47F5-A954-B6C0F73BBBBC}" dt="2022-11-04T17:19:18.120" v="91" actId="20577"/>
      <pc:docMkLst>
        <pc:docMk/>
      </pc:docMkLst>
      <pc:sldChg chg="addSp modSp mod setBg">
        <pc:chgData name="Smith, Corinne" userId="S::cas48@email.sc.edu::5bff00ce-c2fd-473b-84a8-356dda047bd0" providerId="AD" clId="Web-{50E980CE-3D79-47F5-A954-B6C0F73BBBBC}" dt="2022-11-04T17:14:09.657" v="3" actId="20577"/>
        <pc:sldMkLst>
          <pc:docMk/>
          <pc:sldMk cId="1850718673" sldId="275"/>
        </pc:sldMkLst>
        <pc:spChg chg="mod">
          <ac:chgData name="Smith, Corinne" userId="S::cas48@email.sc.edu::5bff00ce-c2fd-473b-84a8-356dda047bd0" providerId="AD" clId="Web-{50E980CE-3D79-47F5-A954-B6C0F73BBBBC}" dt="2022-11-04T17:13:59.922" v="0"/>
          <ac:spMkLst>
            <pc:docMk/>
            <pc:sldMk cId="1850718673" sldId="275"/>
            <ac:spMk id="2" creationId="{FDC33F73-0740-E23A-A040-8B3EFA34A0DB}"/>
          </ac:spMkLst>
        </pc:spChg>
        <pc:spChg chg="mod">
          <ac:chgData name="Smith, Corinne" userId="S::cas48@email.sc.edu::5bff00ce-c2fd-473b-84a8-356dda047bd0" providerId="AD" clId="Web-{50E980CE-3D79-47F5-A954-B6C0F73BBBBC}" dt="2022-11-04T17:14:09.657" v="3" actId="20577"/>
          <ac:spMkLst>
            <pc:docMk/>
            <pc:sldMk cId="1850718673" sldId="275"/>
            <ac:spMk id="3" creationId="{B738461A-17DC-24AE-AA42-6415AA05E99F}"/>
          </ac:spMkLst>
        </pc:spChg>
        <pc:spChg chg="add">
          <ac:chgData name="Smith, Corinne" userId="S::cas48@email.sc.edu::5bff00ce-c2fd-473b-84a8-356dda047bd0" providerId="AD" clId="Web-{50E980CE-3D79-47F5-A954-B6C0F73BBBBC}" dt="2022-11-04T17:13:59.922" v="0"/>
          <ac:spMkLst>
            <pc:docMk/>
            <pc:sldMk cId="1850718673" sldId="275"/>
            <ac:spMk id="8" creationId="{B775CD93-9DF2-48CB-9F57-1BCA9A46C7FA}"/>
          </ac:spMkLst>
        </pc:spChg>
        <pc:spChg chg="add">
          <ac:chgData name="Smith, Corinne" userId="S::cas48@email.sc.edu::5bff00ce-c2fd-473b-84a8-356dda047bd0" providerId="AD" clId="Web-{50E980CE-3D79-47F5-A954-B6C0F73BBBBC}" dt="2022-11-04T17:13:59.922" v="0"/>
          <ac:spMkLst>
            <pc:docMk/>
            <pc:sldMk cId="1850718673" sldId="275"/>
            <ac:spMk id="10" creationId="{6166C6D1-23AC-49C4-BA07-238E4E9F8CEB}"/>
          </ac:spMkLst>
        </pc:spChg>
        <pc:spChg chg="add">
          <ac:chgData name="Smith, Corinne" userId="S::cas48@email.sc.edu::5bff00ce-c2fd-473b-84a8-356dda047bd0" providerId="AD" clId="Web-{50E980CE-3D79-47F5-A954-B6C0F73BBBBC}" dt="2022-11-04T17:13:59.922" v="0"/>
          <ac:spMkLst>
            <pc:docMk/>
            <pc:sldMk cId="1850718673" sldId="275"/>
            <ac:spMk id="12" creationId="{1C091803-41C2-48E0-9228-5148460C7479}"/>
          </ac:spMkLst>
        </pc:spChg>
      </pc:sldChg>
      <pc:sldChg chg="del">
        <pc:chgData name="Smith, Corinne" userId="S::cas48@email.sc.edu::5bff00ce-c2fd-473b-84a8-356dda047bd0" providerId="AD" clId="Web-{50E980CE-3D79-47F5-A954-B6C0F73BBBBC}" dt="2022-11-04T17:14:29.157" v="5"/>
        <pc:sldMkLst>
          <pc:docMk/>
          <pc:sldMk cId="3253286914" sldId="277"/>
        </pc:sldMkLst>
      </pc:sldChg>
      <pc:sldChg chg="addSp delSp modSp add replId">
        <pc:chgData name="Smith, Corinne" userId="S::cas48@email.sc.edu::5bff00ce-c2fd-473b-84a8-356dda047bd0" providerId="AD" clId="Web-{50E980CE-3D79-47F5-A954-B6C0F73BBBBC}" dt="2022-11-04T17:19:18.120" v="91" actId="20577"/>
        <pc:sldMkLst>
          <pc:docMk/>
          <pc:sldMk cId="913096222" sldId="280"/>
        </pc:sldMkLst>
        <pc:spChg chg="mod">
          <ac:chgData name="Smith, Corinne" userId="S::cas48@email.sc.edu::5bff00ce-c2fd-473b-84a8-356dda047bd0" providerId="AD" clId="Web-{50E980CE-3D79-47F5-A954-B6C0F73BBBBC}" dt="2022-11-04T17:14:39.204" v="13" actId="20577"/>
          <ac:spMkLst>
            <pc:docMk/>
            <pc:sldMk cId="913096222" sldId="280"/>
            <ac:spMk id="2" creationId="{FC810C0C-B221-0F92-A401-57C03BA46FDF}"/>
          </ac:spMkLst>
        </pc:spChg>
        <pc:spChg chg="add mod">
          <ac:chgData name="Smith, Corinne" userId="S::cas48@email.sc.edu::5bff00ce-c2fd-473b-84a8-356dda047bd0" providerId="AD" clId="Web-{50E980CE-3D79-47F5-A954-B6C0F73BBBBC}" dt="2022-11-04T17:19:18.120" v="91" actId="20577"/>
          <ac:spMkLst>
            <pc:docMk/>
            <pc:sldMk cId="913096222" sldId="280"/>
            <ac:spMk id="5" creationId="{A6B4015C-3CEF-31BA-B53E-146813E86440}"/>
          </ac:spMkLst>
        </pc:spChg>
        <pc:picChg chg="del">
          <ac:chgData name="Smith, Corinne" userId="S::cas48@email.sc.edu::5bff00ce-c2fd-473b-84a8-356dda047bd0" providerId="AD" clId="Web-{50E980CE-3D79-47F5-A954-B6C0F73BBBBC}" dt="2022-11-04T17:14:41.470" v="14"/>
          <ac:picMkLst>
            <pc:docMk/>
            <pc:sldMk cId="913096222" sldId="280"/>
            <ac:picMk id="4" creationId="{41926E3F-84E4-3AB6-5B00-076ABBD06D17}"/>
          </ac:picMkLst>
        </pc:picChg>
      </pc:sldChg>
    </pc:docChg>
  </pc:docChgLst>
  <pc:docChgLst>
    <pc:chgData name="Toth, Alex" userId="S::tothaj@email.sc.edu::2130acdf-700f-44a2-bcb8-6ddcb590bb83" providerId="AD" clId="Web-{AE501E0E-CE9A-4891-BBF6-25B68E3F44D0}"/>
    <pc:docChg chg="addSld delSld modSld sldOrd">
      <pc:chgData name="Toth, Alex" userId="S::tothaj@email.sc.edu::2130acdf-700f-44a2-bcb8-6ddcb590bb83" providerId="AD" clId="Web-{AE501E0E-CE9A-4891-BBF6-25B68E3F44D0}" dt="2022-11-03T19:07:20.836" v="311" actId="20577"/>
      <pc:docMkLst>
        <pc:docMk/>
      </pc:docMkLst>
      <pc:sldChg chg="addSp delSp modSp">
        <pc:chgData name="Toth, Alex" userId="S::tothaj@email.sc.edu::2130acdf-700f-44a2-bcb8-6ddcb590bb83" providerId="AD" clId="Web-{AE501E0E-CE9A-4891-BBF6-25B68E3F44D0}" dt="2022-11-03T19:01:31.283" v="302" actId="14100"/>
        <pc:sldMkLst>
          <pc:docMk/>
          <pc:sldMk cId="402049340" sldId="261"/>
        </pc:sldMkLst>
        <pc:picChg chg="add mod">
          <ac:chgData name="Toth, Alex" userId="S::tothaj@email.sc.edu::2130acdf-700f-44a2-bcb8-6ddcb590bb83" providerId="AD" clId="Web-{AE501E0E-CE9A-4891-BBF6-25B68E3F44D0}" dt="2022-11-03T19:01:31.283" v="302" actId="14100"/>
          <ac:picMkLst>
            <pc:docMk/>
            <pc:sldMk cId="402049340" sldId="261"/>
            <ac:picMk id="3" creationId="{0986E17A-CBAC-6D44-AD78-AE9A54481BB4}"/>
          </ac:picMkLst>
        </pc:picChg>
        <pc:picChg chg="del mod">
          <ac:chgData name="Toth, Alex" userId="S::tothaj@email.sc.edu::2130acdf-700f-44a2-bcb8-6ddcb590bb83" providerId="AD" clId="Web-{AE501E0E-CE9A-4891-BBF6-25B68E3F44D0}" dt="2022-11-03T19:01:12.751" v="297"/>
          <ac:picMkLst>
            <pc:docMk/>
            <pc:sldMk cId="402049340" sldId="261"/>
            <ac:picMk id="6" creationId="{5FB3369B-017F-EB43-E9D9-10A5003B018E}"/>
          </ac:picMkLst>
        </pc:picChg>
      </pc:sldChg>
      <pc:sldChg chg="addSp modSp">
        <pc:chgData name="Toth, Alex" userId="S::tothaj@email.sc.edu::2130acdf-700f-44a2-bcb8-6ddcb590bb83" providerId="AD" clId="Web-{AE501E0E-CE9A-4891-BBF6-25B68E3F44D0}" dt="2022-11-03T18:44:19.936" v="15" actId="20577"/>
        <pc:sldMkLst>
          <pc:docMk/>
          <pc:sldMk cId="2610221545" sldId="270"/>
        </pc:sldMkLst>
        <pc:spChg chg="mod">
          <ac:chgData name="Toth, Alex" userId="S::tothaj@email.sc.edu::2130acdf-700f-44a2-bcb8-6ddcb590bb83" providerId="AD" clId="Web-{AE501E0E-CE9A-4891-BBF6-25B68E3F44D0}" dt="2022-11-03T18:44:19.936" v="15" actId="20577"/>
          <ac:spMkLst>
            <pc:docMk/>
            <pc:sldMk cId="2610221545" sldId="270"/>
            <ac:spMk id="2" creationId="{FC810C0C-B221-0F92-A401-57C03BA46FDF}"/>
          </ac:spMkLst>
        </pc:spChg>
        <pc:picChg chg="add mod">
          <ac:chgData name="Toth, Alex" userId="S::tothaj@email.sc.edu::2130acdf-700f-44a2-bcb8-6ddcb590bb83" providerId="AD" clId="Web-{AE501E0E-CE9A-4891-BBF6-25B68E3F44D0}" dt="2022-11-03T18:43:12.013" v="6" actId="1076"/>
          <ac:picMkLst>
            <pc:docMk/>
            <pc:sldMk cId="2610221545" sldId="270"/>
            <ac:picMk id="4" creationId="{BA3BF539-2D43-9789-B86C-CF8DE6F1FC2C}"/>
          </ac:picMkLst>
        </pc:picChg>
      </pc:sldChg>
      <pc:sldChg chg="addSp delSp modSp add ord replId">
        <pc:chgData name="Toth, Alex" userId="S::tothaj@email.sc.edu::2130acdf-700f-44a2-bcb8-6ddcb590bb83" providerId="AD" clId="Web-{AE501E0E-CE9A-4891-BBF6-25B68E3F44D0}" dt="2022-11-03T19:07:20.836" v="311" actId="20577"/>
        <pc:sldMkLst>
          <pc:docMk/>
          <pc:sldMk cId="2043341138" sldId="272"/>
        </pc:sldMkLst>
        <pc:spChg chg="mod">
          <ac:chgData name="Toth, Alex" userId="S::tothaj@email.sc.edu::2130acdf-700f-44a2-bcb8-6ddcb590bb83" providerId="AD" clId="Web-{AE501E0E-CE9A-4891-BBF6-25B68E3F44D0}" dt="2022-11-03T18:44:28.733" v="25" actId="20577"/>
          <ac:spMkLst>
            <pc:docMk/>
            <pc:sldMk cId="2043341138" sldId="272"/>
            <ac:spMk id="2" creationId="{FC810C0C-B221-0F92-A401-57C03BA46FDF}"/>
          </ac:spMkLst>
        </pc:spChg>
        <pc:spChg chg="add del mod">
          <ac:chgData name="Toth, Alex" userId="S::tothaj@email.sc.edu::2130acdf-700f-44a2-bcb8-6ddcb590bb83" providerId="AD" clId="Web-{AE501E0E-CE9A-4891-BBF6-25B68E3F44D0}" dt="2022-11-03T18:45:45.047" v="32"/>
          <ac:spMkLst>
            <pc:docMk/>
            <pc:sldMk cId="2043341138" sldId="272"/>
            <ac:spMk id="6" creationId="{E2C54E10-116A-DE30-134A-B50F9E3F2150}"/>
          </ac:spMkLst>
        </pc:spChg>
        <pc:spChg chg="add mod">
          <ac:chgData name="Toth, Alex" userId="S::tothaj@email.sc.edu::2130acdf-700f-44a2-bcb8-6ddcb590bb83" providerId="AD" clId="Web-{AE501E0E-CE9A-4891-BBF6-25B68E3F44D0}" dt="2022-11-03T19:07:20.836" v="311" actId="20577"/>
          <ac:spMkLst>
            <pc:docMk/>
            <pc:sldMk cId="2043341138" sldId="272"/>
            <ac:spMk id="7" creationId="{072DB14F-9025-2670-F179-EC3C4F95B638}"/>
          </ac:spMkLst>
        </pc:spChg>
        <pc:picChg chg="del">
          <ac:chgData name="Toth, Alex" userId="S::tothaj@email.sc.edu::2130acdf-700f-44a2-bcb8-6ddcb590bb83" providerId="AD" clId="Web-{AE501E0E-CE9A-4891-BBF6-25B68E3F44D0}" dt="2022-11-03T18:44:30.561" v="26"/>
          <ac:picMkLst>
            <pc:docMk/>
            <pc:sldMk cId="2043341138" sldId="272"/>
            <ac:picMk id="4" creationId="{BA3BF539-2D43-9789-B86C-CF8DE6F1FC2C}"/>
          </ac:picMkLst>
        </pc:picChg>
      </pc:sldChg>
      <pc:sldChg chg="addSp delSp modSp add replId">
        <pc:chgData name="Toth, Alex" userId="S::tothaj@email.sc.edu::2130acdf-700f-44a2-bcb8-6ddcb590bb83" providerId="AD" clId="Web-{AE501E0E-CE9A-4891-BBF6-25B68E3F44D0}" dt="2022-11-03T19:02:36.643" v="308" actId="1076"/>
        <pc:sldMkLst>
          <pc:docMk/>
          <pc:sldMk cId="2621015204" sldId="273"/>
        </pc:sldMkLst>
        <pc:spChg chg="mod">
          <ac:chgData name="Toth, Alex" userId="S::tothaj@email.sc.edu::2130acdf-700f-44a2-bcb8-6ddcb590bb83" providerId="AD" clId="Web-{AE501E0E-CE9A-4891-BBF6-25B68E3F44D0}" dt="2022-11-03T18:53:05.943" v="261" actId="20577"/>
          <ac:spMkLst>
            <pc:docMk/>
            <pc:sldMk cId="2621015204" sldId="273"/>
            <ac:spMk id="2" creationId="{FC810C0C-B221-0F92-A401-57C03BA46FDF}"/>
          </ac:spMkLst>
        </pc:spChg>
        <pc:picChg chg="del">
          <ac:chgData name="Toth, Alex" userId="S::tothaj@email.sc.edu::2130acdf-700f-44a2-bcb8-6ddcb590bb83" providerId="AD" clId="Web-{AE501E0E-CE9A-4891-BBF6-25B68E3F44D0}" dt="2022-11-03T18:51:54.598" v="249"/>
          <ac:picMkLst>
            <pc:docMk/>
            <pc:sldMk cId="2621015204" sldId="273"/>
            <ac:picMk id="4" creationId="{BA3BF539-2D43-9789-B86C-CF8DE6F1FC2C}"/>
          </ac:picMkLst>
        </pc:picChg>
        <pc:picChg chg="add mod">
          <ac:chgData name="Toth, Alex" userId="S::tothaj@email.sc.edu::2130acdf-700f-44a2-bcb8-6ddcb590bb83" providerId="AD" clId="Web-{AE501E0E-CE9A-4891-BBF6-25B68E3F44D0}" dt="2022-11-03T19:02:36.643" v="308" actId="1076"/>
          <ac:picMkLst>
            <pc:docMk/>
            <pc:sldMk cId="2621015204" sldId="273"/>
            <ac:picMk id="5" creationId="{8A63EDB0-EAFD-A1A8-C780-C16F30D84BF7}"/>
          </ac:picMkLst>
        </pc:picChg>
      </pc:sldChg>
      <pc:sldChg chg="add del replId">
        <pc:chgData name="Toth, Alex" userId="S::tothaj@email.sc.edu::2130acdf-700f-44a2-bcb8-6ddcb590bb83" providerId="AD" clId="Web-{AE501E0E-CE9A-4891-BBF6-25B68E3F44D0}" dt="2022-11-03T18:44:42.436" v="28"/>
        <pc:sldMkLst>
          <pc:docMk/>
          <pc:sldMk cId="4208118156" sldId="273"/>
        </pc:sldMkLst>
      </pc:sldChg>
      <pc:sldChg chg="addSp delSp modSp add replId">
        <pc:chgData name="Toth, Alex" userId="S::tothaj@email.sc.edu::2130acdf-700f-44a2-bcb8-6ddcb590bb83" providerId="AD" clId="Web-{AE501E0E-CE9A-4891-BBF6-25B68E3F44D0}" dt="2022-11-03T18:53:39.898" v="287" actId="1076"/>
        <pc:sldMkLst>
          <pc:docMk/>
          <pc:sldMk cId="1335705559" sldId="274"/>
        </pc:sldMkLst>
        <pc:spChg chg="mod">
          <ac:chgData name="Toth, Alex" userId="S::tothaj@email.sc.edu::2130acdf-700f-44a2-bcb8-6ddcb590bb83" providerId="AD" clId="Web-{AE501E0E-CE9A-4891-BBF6-25B68E3F44D0}" dt="2022-11-03T18:53:23.178" v="281" actId="20577"/>
          <ac:spMkLst>
            <pc:docMk/>
            <pc:sldMk cId="1335705559" sldId="274"/>
            <ac:spMk id="2" creationId="{FC810C0C-B221-0F92-A401-57C03BA46FDF}"/>
          </ac:spMkLst>
        </pc:spChg>
        <pc:picChg chg="add mod">
          <ac:chgData name="Toth, Alex" userId="S::tothaj@email.sc.edu::2130acdf-700f-44a2-bcb8-6ddcb590bb83" providerId="AD" clId="Web-{AE501E0E-CE9A-4891-BBF6-25B68E3F44D0}" dt="2022-11-03T18:53:39.898" v="287" actId="1076"/>
          <ac:picMkLst>
            <pc:docMk/>
            <pc:sldMk cId="1335705559" sldId="274"/>
            <ac:picMk id="4" creationId="{41926E3F-84E4-3AB6-5B00-076ABBD06D17}"/>
          </ac:picMkLst>
        </pc:picChg>
        <pc:picChg chg="del">
          <ac:chgData name="Toth, Alex" userId="S::tothaj@email.sc.edu::2130acdf-700f-44a2-bcb8-6ddcb590bb83" providerId="AD" clId="Web-{AE501E0E-CE9A-4891-BBF6-25B68E3F44D0}" dt="2022-11-03T18:53:09.303" v="263"/>
          <ac:picMkLst>
            <pc:docMk/>
            <pc:sldMk cId="1335705559" sldId="274"/>
            <ac:picMk id="5" creationId="{8A63EDB0-EAFD-A1A8-C780-C16F30D84BF7}"/>
          </ac:picMkLst>
        </pc:picChg>
      </pc:sldChg>
    </pc:docChg>
  </pc:docChgLst>
  <pc:docChgLst>
    <pc:chgData name="Yount, Ryan" userId="S::rjyount@email.sc.edu::88ecf34e-5dd3-4ed1-8def-eb5ebef79b79" providerId="AD" clId="Web-{D7FF5A09-0104-4666-9069-F7866CC57685}"/>
    <pc:docChg chg="modSld">
      <pc:chgData name="Yount, Ryan" userId="S::rjyount@email.sc.edu::88ecf34e-5dd3-4ed1-8def-eb5ebef79b79" providerId="AD" clId="Web-{D7FF5A09-0104-4666-9069-F7866CC57685}" dt="2022-11-03T18:25:20.278" v="398" actId="1076"/>
      <pc:docMkLst>
        <pc:docMk/>
      </pc:docMkLst>
      <pc:sldChg chg="addSp modSp">
        <pc:chgData name="Yount, Ryan" userId="S::rjyount@email.sc.edu::88ecf34e-5dd3-4ed1-8def-eb5ebef79b79" providerId="AD" clId="Web-{D7FF5A09-0104-4666-9069-F7866CC57685}" dt="2022-11-03T18:25:20.278" v="398" actId="1076"/>
        <pc:sldMkLst>
          <pc:docMk/>
          <pc:sldMk cId="3105745192" sldId="271"/>
        </pc:sldMkLst>
        <pc:spChg chg="mod">
          <ac:chgData name="Yount, Ryan" userId="S::rjyount@email.sc.edu::88ecf34e-5dd3-4ed1-8def-eb5ebef79b79" providerId="AD" clId="Web-{D7FF5A09-0104-4666-9069-F7866CC57685}" dt="2022-11-03T18:18:19.420" v="3" actId="20577"/>
          <ac:spMkLst>
            <pc:docMk/>
            <pc:sldMk cId="3105745192" sldId="271"/>
            <ac:spMk id="4" creationId="{139D7D80-290E-27AA-CC85-BB3147626AA0}"/>
          </ac:spMkLst>
        </pc:spChg>
        <pc:spChg chg="add mod">
          <ac:chgData name="Yount, Ryan" userId="S::rjyount@email.sc.edu::88ecf34e-5dd3-4ed1-8def-eb5ebef79b79" providerId="AD" clId="Web-{D7FF5A09-0104-4666-9069-F7866CC57685}" dt="2022-11-03T18:25:20.278" v="398" actId="1076"/>
          <ac:spMkLst>
            <pc:docMk/>
            <pc:sldMk cId="3105745192" sldId="271"/>
            <ac:spMk id="5" creationId="{F1F75138-5097-D4C3-ED95-1E43BE791D08}"/>
          </ac:spMkLst>
        </pc:spChg>
      </pc:sldChg>
    </pc:docChg>
  </pc:docChgLst>
  <pc:docChgLst>
    <pc:chgData name="Smith, Corinne" userId="S::cas48@email.sc.edu::5bff00ce-c2fd-473b-84a8-356dda047bd0" providerId="AD" clId="Web-{B3BD5B26-B303-4F07-969C-F2328491AF23}"/>
    <pc:docChg chg="modSld">
      <pc:chgData name="Smith, Corinne" userId="S::cas48@email.sc.edu::5bff00ce-c2fd-473b-84a8-356dda047bd0" providerId="AD" clId="Web-{B3BD5B26-B303-4F07-969C-F2328491AF23}" dt="2022-11-05T01:13:39.342" v="10" actId="1076"/>
      <pc:docMkLst>
        <pc:docMk/>
      </pc:docMkLst>
      <pc:sldChg chg="addSp delSp modSp">
        <pc:chgData name="Smith, Corinne" userId="S::cas48@email.sc.edu::5bff00ce-c2fd-473b-84a8-356dda047bd0" providerId="AD" clId="Web-{B3BD5B26-B303-4F07-969C-F2328491AF23}" dt="2022-11-05T01:13:39.342" v="10" actId="1076"/>
        <pc:sldMkLst>
          <pc:docMk/>
          <pc:sldMk cId="4070220610" sldId="278"/>
        </pc:sldMkLst>
        <pc:picChg chg="del">
          <ac:chgData name="Smith, Corinne" userId="S::cas48@email.sc.edu::5bff00ce-c2fd-473b-84a8-356dda047bd0" providerId="AD" clId="Web-{B3BD5B26-B303-4F07-969C-F2328491AF23}" dt="2022-11-05T01:13:28.716" v="7"/>
          <ac:picMkLst>
            <pc:docMk/>
            <pc:sldMk cId="4070220610" sldId="278"/>
            <ac:picMk id="6" creationId="{E7016945-7680-4AC5-78C4-710FADA34159}"/>
          </ac:picMkLst>
        </pc:picChg>
        <pc:picChg chg="add del mod">
          <ac:chgData name="Smith, Corinne" userId="S::cas48@email.sc.edu::5bff00ce-c2fd-473b-84a8-356dda047bd0" providerId="AD" clId="Web-{B3BD5B26-B303-4F07-969C-F2328491AF23}" dt="2022-11-05T01:13:09.230" v="1"/>
          <ac:picMkLst>
            <pc:docMk/>
            <pc:sldMk cId="4070220610" sldId="278"/>
            <ac:picMk id="7" creationId="{2A325094-2415-9711-C8A1-8CCA03C426AD}"/>
          </ac:picMkLst>
        </pc:picChg>
        <pc:picChg chg="add mod">
          <ac:chgData name="Smith, Corinne" userId="S::cas48@email.sc.edu::5bff00ce-c2fd-473b-84a8-356dda047bd0" providerId="AD" clId="Web-{B3BD5B26-B303-4F07-969C-F2328491AF23}" dt="2022-11-05T01:13:39.342" v="10" actId="1076"/>
          <ac:picMkLst>
            <pc:docMk/>
            <pc:sldMk cId="4070220610" sldId="278"/>
            <ac:picMk id="8" creationId="{B679A85B-6FFC-A77E-7FF4-44390EB941E6}"/>
          </ac:picMkLst>
        </pc:picChg>
      </pc:sldChg>
    </pc:docChg>
  </pc:docChgLst>
  <pc:docChgLst>
    <pc:chgData name="Brown, Ryan" userId="d662f8f0-d013-4dc6-8c55-0714d788f3c2" providerId="ADAL" clId="{717A7522-CEDA-4A98-A841-4DEA1EAE8901}"/>
    <pc:docChg chg="undo redo custSel addSld modSld sldOrd">
      <pc:chgData name="Brown, Ryan" userId="d662f8f0-d013-4dc6-8c55-0714d788f3c2" providerId="ADAL" clId="{717A7522-CEDA-4A98-A841-4DEA1EAE8901}" dt="2022-11-04T16:45:35.462" v="1146" actId="2711"/>
      <pc:docMkLst>
        <pc:docMk/>
      </pc:docMkLst>
      <pc:sldChg chg="new">
        <pc:chgData name="Brown, Ryan" userId="d662f8f0-d013-4dc6-8c55-0714d788f3c2" providerId="ADAL" clId="{717A7522-CEDA-4A98-A841-4DEA1EAE8901}" dt="2022-10-31T16:35:40.828" v="0" actId="680"/>
        <pc:sldMkLst>
          <pc:docMk/>
          <pc:sldMk cId="55146921" sldId="256"/>
        </pc:sldMkLst>
      </pc:sldChg>
      <pc:sldChg chg="addSp delSp modSp new mod ord setBg">
        <pc:chgData name="Brown, Ryan" userId="d662f8f0-d013-4dc6-8c55-0714d788f3c2" providerId="ADAL" clId="{717A7522-CEDA-4A98-A841-4DEA1EAE8901}" dt="2022-10-31T17:00:27.007" v="685" actId="20577"/>
        <pc:sldMkLst>
          <pc:docMk/>
          <pc:sldMk cId="3826980453" sldId="257"/>
        </pc:sldMkLst>
        <pc:spChg chg="mod">
          <ac:chgData name="Brown, Ryan" userId="d662f8f0-d013-4dc6-8c55-0714d788f3c2" providerId="ADAL" clId="{717A7522-CEDA-4A98-A841-4DEA1EAE8901}" dt="2022-10-31T17:00:27.007" v="685" actId="20577"/>
          <ac:spMkLst>
            <pc:docMk/>
            <pc:sldMk cId="3826980453" sldId="257"/>
            <ac:spMk id="2" creationId="{4C6CD2CA-6654-0751-24B5-1D9E60AB96E7}"/>
          </ac:spMkLst>
        </pc:spChg>
        <pc:spChg chg="del mod">
          <ac:chgData name="Brown, Ryan" userId="d662f8f0-d013-4dc6-8c55-0714d788f3c2" providerId="ADAL" clId="{717A7522-CEDA-4A98-A841-4DEA1EAE8901}" dt="2022-10-31T16:54:39.742" v="620" actId="478"/>
          <ac:spMkLst>
            <pc:docMk/>
            <pc:sldMk cId="3826980453" sldId="257"/>
            <ac:spMk id="3" creationId="{C849E906-FE07-514C-2E64-A798865ACAA9}"/>
          </ac:spMkLst>
        </pc:spChg>
        <pc:spChg chg="add">
          <ac:chgData name="Brown, Ryan" userId="d662f8f0-d013-4dc6-8c55-0714d788f3c2" providerId="ADAL" clId="{717A7522-CEDA-4A98-A841-4DEA1EAE8901}" dt="2022-10-31T16:51:45.651" v="582" actId="26606"/>
          <ac:spMkLst>
            <pc:docMk/>
            <pc:sldMk cId="3826980453" sldId="257"/>
            <ac:spMk id="10" creationId="{9A5D6D04-32E9-4AF7-BB82-DB2D0C0B478B}"/>
          </ac:spMkLst>
        </pc:spChg>
        <pc:spChg chg="add">
          <ac:chgData name="Brown, Ryan" userId="d662f8f0-d013-4dc6-8c55-0714d788f3c2" providerId="ADAL" clId="{717A7522-CEDA-4A98-A841-4DEA1EAE8901}" dt="2022-10-31T16:51:45.651" v="582" actId="26606"/>
          <ac:spMkLst>
            <pc:docMk/>
            <pc:sldMk cId="3826980453" sldId="257"/>
            <ac:spMk id="12" creationId="{A7487470-DFA4-44D9-BF1D-22C1178E0177}"/>
          </ac:spMkLst>
        </pc:spChg>
        <pc:spChg chg="add">
          <ac:chgData name="Brown, Ryan" userId="d662f8f0-d013-4dc6-8c55-0714d788f3c2" providerId="ADAL" clId="{717A7522-CEDA-4A98-A841-4DEA1EAE8901}" dt="2022-10-31T16:51:45.651" v="582" actId="26606"/>
          <ac:spMkLst>
            <pc:docMk/>
            <pc:sldMk cId="3826980453" sldId="257"/>
            <ac:spMk id="14" creationId="{5BEBD55E-3B02-468C-B15C-E3978632EB11}"/>
          </ac:spMkLst>
        </pc:spChg>
        <pc:picChg chg="add mod ord">
          <ac:chgData name="Brown, Ryan" userId="d662f8f0-d013-4dc6-8c55-0714d788f3c2" providerId="ADAL" clId="{717A7522-CEDA-4A98-A841-4DEA1EAE8901}" dt="2022-10-31T16:59:42.359" v="680" actId="1076"/>
          <ac:picMkLst>
            <pc:docMk/>
            <pc:sldMk cId="3826980453" sldId="257"/>
            <ac:picMk id="4" creationId="{E4B65716-2690-C437-9D3D-C5DC8ED3929B}"/>
          </ac:picMkLst>
        </pc:picChg>
        <pc:picChg chg="add mod ord">
          <ac:chgData name="Brown, Ryan" userId="d662f8f0-d013-4dc6-8c55-0714d788f3c2" providerId="ADAL" clId="{717A7522-CEDA-4A98-A841-4DEA1EAE8901}" dt="2022-10-31T16:59:13.875" v="679" actId="1076"/>
          <ac:picMkLst>
            <pc:docMk/>
            <pc:sldMk cId="3826980453" sldId="257"/>
            <ac:picMk id="5" creationId="{2770B45A-5617-F6ED-E2E5-A8243CE31A8A}"/>
          </ac:picMkLst>
        </pc:picChg>
      </pc:sldChg>
      <pc:sldChg chg="addSp modSp new mod ord setBg setClrOvrMap">
        <pc:chgData name="Brown, Ryan" userId="d662f8f0-d013-4dc6-8c55-0714d788f3c2" providerId="ADAL" clId="{717A7522-CEDA-4A98-A841-4DEA1EAE8901}" dt="2022-11-04T16:36:14.257" v="826" actId="120"/>
        <pc:sldMkLst>
          <pc:docMk/>
          <pc:sldMk cId="2250042770" sldId="258"/>
        </pc:sldMkLst>
        <pc:spChg chg="mod ord">
          <ac:chgData name="Brown, Ryan" userId="d662f8f0-d013-4dc6-8c55-0714d788f3c2" providerId="ADAL" clId="{717A7522-CEDA-4A98-A841-4DEA1EAE8901}" dt="2022-10-31T16:44:08.825" v="231" actId="26606"/>
          <ac:spMkLst>
            <pc:docMk/>
            <pc:sldMk cId="2250042770" sldId="258"/>
            <ac:spMk id="2" creationId="{D88BEE5D-AC15-C358-208A-87F341CCC6E8}"/>
          </ac:spMkLst>
        </pc:spChg>
        <pc:spChg chg="mod ord">
          <ac:chgData name="Brown, Ryan" userId="d662f8f0-d013-4dc6-8c55-0714d788f3c2" providerId="ADAL" clId="{717A7522-CEDA-4A98-A841-4DEA1EAE8901}" dt="2022-11-04T16:36:14.257" v="826" actId="120"/>
          <ac:spMkLst>
            <pc:docMk/>
            <pc:sldMk cId="2250042770" sldId="258"/>
            <ac:spMk id="3" creationId="{BFA61271-BE97-C583-F36A-D263D793271D}"/>
          </ac:spMkLst>
        </pc:spChg>
        <pc:spChg chg="add">
          <ac:chgData name="Brown, Ryan" userId="d662f8f0-d013-4dc6-8c55-0714d788f3c2" providerId="ADAL" clId="{717A7522-CEDA-4A98-A841-4DEA1EAE8901}" dt="2022-10-31T16:44:08.825" v="231" actId="26606"/>
          <ac:spMkLst>
            <pc:docMk/>
            <pc:sldMk cId="2250042770" sldId="258"/>
            <ac:spMk id="13" creationId="{891401DC-7AF6-42FA-BE31-CF773B6C8B2E}"/>
          </ac:spMkLst>
        </pc:spChg>
        <pc:spChg chg="add">
          <ac:chgData name="Brown, Ryan" userId="d662f8f0-d013-4dc6-8c55-0714d788f3c2" providerId="ADAL" clId="{717A7522-CEDA-4A98-A841-4DEA1EAE8901}" dt="2022-10-31T16:44:08.825" v="231" actId="26606"/>
          <ac:spMkLst>
            <pc:docMk/>
            <pc:sldMk cId="2250042770" sldId="258"/>
            <ac:spMk id="15" creationId="{2B7203F0-D9CB-4774-B9D4-B3AB625DFBAD}"/>
          </ac:spMkLst>
        </pc:spChg>
        <pc:picChg chg="add mod ord">
          <ac:chgData name="Brown, Ryan" userId="d662f8f0-d013-4dc6-8c55-0714d788f3c2" providerId="ADAL" clId="{717A7522-CEDA-4A98-A841-4DEA1EAE8901}" dt="2022-10-31T16:45:13.647" v="242" actId="1076"/>
          <ac:picMkLst>
            <pc:docMk/>
            <pc:sldMk cId="2250042770" sldId="258"/>
            <ac:picMk id="4" creationId="{AB7B3AB4-B09F-E87F-D97A-A35AFE3B1DCD}"/>
          </ac:picMkLst>
        </pc:picChg>
        <pc:picChg chg="add mod ord">
          <ac:chgData name="Brown, Ryan" userId="d662f8f0-d013-4dc6-8c55-0714d788f3c2" providerId="ADAL" clId="{717A7522-CEDA-4A98-A841-4DEA1EAE8901}" dt="2022-10-31T16:45:10.818" v="241" actId="1076"/>
          <ac:picMkLst>
            <pc:docMk/>
            <pc:sldMk cId="2250042770" sldId="258"/>
            <ac:picMk id="5" creationId="{69C0B4AF-FFAC-43D6-DD7B-437717BB3EBA}"/>
          </ac:picMkLst>
        </pc:picChg>
        <pc:picChg chg="add mod ord">
          <ac:chgData name="Brown, Ryan" userId="d662f8f0-d013-4dc6-8c55-0714d788f3c2" providerId="ADAL" clId="{717A7522-CEDA-4A98-A841-4DEA1EAE8901}" dt="2022-10-31T16:44:45.694" v="237" actId="1076"/>
          <ac:picMkLst>
            <pc:docMk/>
            <pc:sldMk cId="2250042770" sldId="258"/>
            <ac:picMk id="6" creationId="{1C30C25E-C208-68DF-A65D-933646C29913}"/>
          </ac:picMkLst>
        </pc:picChg>
        <pc:picChg chg="add mod">
          <ac:chgData name="Brown, Ryan" userId="d662f8f0-d013-4dc6-8c55-0714d788f3c2" providerId="ADAL" clId="{717A7522-CEDA-4A98-A841-4DEA1EAE8901}" dt="2022-10-31T16:45:01.915" v="239" actId="1076"/>
          <ac:picMkLst>
            <pc:docMk/>
            <pc:sldMk cId="2250042770" sldId="258"/>
            <ac:picMk id="7" creationId="{1C1F2B4E-35FF-569D-2B3F-1F57A66D5C6B}"/>
          </ac:picMkLst>
        </pc:picChg>
        <pc:picChg chg="add mod">
          <ac:chgData name="Brown, Ryan" userId="d662f8f0-d013-4dc6-8c55-0714d788f3c2" providerId="ADAL" clId="{717A7522-CEDA-4A98-A841-4DEA1EAE8901}" dt="2022-10-31T16:45:42.328" v="248" actId="1076"/>
          <ac:picMkLst>
            <pc:docMk/>
            <pc:sldMk cId="2250042770" sldId="258"/>
            <ac:picMk id="8" creationId="{361B3633-57D3-A4AB-14B1-ACD80640CACA}"/>
          </ac:picMkLst>
        </pc:picChg>
        <pc:cxnChg chg="add">
          <ac:chgData name="Brown, Ryan" userId="d662f8f0-d013-4dc6-8c55-0714d788f3c2" providerId="ADAL" clId="{717A7522-CEDA-4A98-A841-4DEA1EAE8901}" dt="2022-10-31T16:44:08.825" v="231" actId="26606"/>
          <ac:cxnSpMkLst>
            <pc:docMk/>
            <pc:sldMk cId="2250042770" sldId="258"/>
            <ac:cxnSpMk id="17" creationId="{A88CB8AF-5631-45C6-BFEC-971C4D6E5836}"/>
          </ac:cxnSpMkLst>
        </pc:cxnChg>
        <pc:cxnChg chg="add">
          <ac:chgData name="Brown, Ryan" userId="d662f8f0-d013-4dc6-8c55-0714d788f3c2" providerId="ADAL" clId="{717A7522-CEDA-4A98-A841-4DEA1EAE8901}" dt="2022-10-31T16:44:08.825" v="231" actId="26606"/>
          <ac:cxnSpMkLst>
            <pc:docMk/>
            <pc:sldMk cId="2250042770" sldId="258"/>
            <ac:cxnSpMk id="19" creationId="{9F2EA1AF-73AB-4FCB-B4EE-0E42E7250F64}"/>
          </ac:cxnSpMkLst>
        </pc:cxnChg>
        <pc:cxnChg chg="add">
          <ac:chgData name="Brown, Ryan" userId="d662f8f0-d013-4dc6-8c55-0714d788f3c2" providerId="ADAL" clId="{717A7522-CEDA-4A98-A841-4DEA1EAE8901}" dt="2022-10-31T16:44:08.825" v="231" actId="26606"/>
          <ac:cxnSpMkLst>
            <pc:docMk/>
            <pc:sldMk cId="2250042770" sldId="258"/>
            <ac:cxnSpMk id="21" creationId="{65A18FBF-6157-4210-BEF2-9A6C31FA89AD}"/>
          </ac:cxnSpMkLst>
        </pc:cxnChg>
        <pc:cxnChg chg="add">
          <ac:chgData name="Brown, Ryan" userId="d662f8f0-d013-4dc6-8c55-0714d788f3c2" providerId="ADAL" clId="{717A7522-CEDA-4A98-A841-4DEA1EAE8901}" dt="2022-10-31T16:44:08.825" v="231" actId="26606"/>
          <ac:cxnSpMkLst>
            <pc:docMk/>
            <pc:sldMk cId="2250042770" sldId="258"/>
            <ac:cxnSpMk id="23" creationId="{43C9CCA8-3CEC-4CD0-A624-A701C612511D}"/>
          </ac:cxnSpMkLst>
        </pc:cxnChg>
      </pc:sldChg>
      <pc:sldChg chg="addSp modSp new mod setBg">
        <pc:chgData name="Brown, Ryan" userId="d662f8f0-d013-4dc6-8c55-0714d788f3c2" providerId="ADAL" clId="{717A7522-CEDA-4A98-A841-4DEA1EAE8901}" dt="2022-11-04T16:31:19.607" v="726" actId="120"/>
        <pc:sldMkLst>
          <pc:docMk/>
          <pc:sldMk cId="1214763922" sldId="259"/>
        </pc:sldMkLst>
        <pc:spChg chg="mod">
          <ac:chgData name="Brown, Ryan" userId="d662f8f0-d013-4dc6-8c55-0714d788f3c2" providerId="ADAL" clId="{717A7522-CEDA-4A98-A841-4DEA1EAE8901}" dt="2022-10-31T16:37:48.172" v="34" actId="26606"/>
          <ac:spMkLst>
            <pc:docMk/>
            <pc:sldMk cId="1214763922" sldId="259"/>
            <ac:spMk id="2" creationId="{5BBD0ABD-EB11-D307-6056-A3B05C534C01}"/>
          </ac:spMkLst>
        </pc:spChg>
        <pc:spChg chg="mod">
          <ac:chgData name="Brown, Ryan" userId="d662f8f0-d013-4dc6-8c55-0714d788f3c2" providerId="ADAL" clId="{717A7522-CEDA-4A98-A841-4DEA1EAE8901}" dt="2022-11-04T16:31:19.607" v="726" actId="120"/>
          <ac:spMkLst>
            <pc:docMk/>
            <pc:sldMk cId="1214763922" sldId="259"/>
            <ac:spMk id="3" creationId="{DBC27B97-4185-FC37-595E-651C41262B13}"/>
          </ac:spMkLst>
        </pc:spChg>
        <pc:spChg chg="add">
          <ac:chgData name="Brown, Ryan" userId="d662f8f0-d013-4dc6-8c55-0714d788f3c2" providerId="ADAL" clId="{717A7522-CEDA-4A98-A841-4DEA1EAE8901}" dt="2022-10-31T16:37:48.172" v="34" actId="26606"/>
          <ac:spMkLst>
            <pc:docMk/>
            <pc:sldMk cId="1214763922" sldId="259"/>
            <ac:spMk id="9" creationId="{36D30126-6314-4A93-B27E-5C66CF781924}"/>
          </ac:spMkLst>
        </pc:spChg>
        <pc:spChg chg="add">
          <ac:chgData name="Brown, Ryan" userId="d662f8f0-d013-4dc6-8c55-0714d788f3c2" providerId="ADAL" clId="{717A7522-CEDA-4A98-A841-4DEA1EAE8901}" dt="2022-10-31T16:37:48.172" v="34" actId="26606"/>
          <ac:spMkLst>
            <pc:docMk/>
            <pc:sldMk cId="1214763922" sldId="259"/>
            <ac:spMk id="11" creationId="{4038CB10-1F5C-4D54-9DF7-12586DE5B007}"/>
          </ac:spMkLst>
        </pc:spChg>
        <pc:spChg chg="add">
          <ac:chgData name="Brown, Ryan" userId="d662f8f0-d013-4dc6-8c55-0714d788f3c2" providerId="ADAL" clId="{717A7522-CEDA-4A98-A841-4DEA1EAE8901}" dt="2022-10-31T16:37:48.172" v="34" actId="26606"/>
          <ac:spMkLst>
            <pc:docMk/>
            <pc:sldMk cId="1214763922" sldId="259"/>
            <ac:spMk id="13" creationId="{73ED6512-6858-4552-B699-9A97FE9A4EA2}"/>
          </ac:spMkLst>
        </pc:spChg>
        <pc:picChg chg="add mod ord">
          <ac:chgData name="Brown, Ryan" userId="d662f8f0-d013-4dc6-8c55-0714d788f3c2" providerId="ADAL" clId="{717A7522-CEDA-4A98-A841-4DEA1EAE8901}" dt="2022-10-31T16:37:54.431" v="36" actId="27614"/>
          <ac:picMkLst>
            <pc:docMk/>
            <pc:sldMk cId="1214763922" sldId="259"/>
            <ac:picMk id="4" creationId="{01F0FC46-7221-64ED-BFF3-36DF3CDC015A}"/>
          </ac:picMkLst>
        </pc:picChg>
      </pc:sldChg>
      <pc:sldChg chg="addSp delSp modSp new mod setBg">
        <pc:chgData name="Brown, Ryan" userId="d662f8f0-d013-4dc6-8c55-0714d788f3c2" providerId="ADAL" clId="{717A7522-CEDA-4A98-A841-4DEA1EAE8901}" dt="2022-11-04T16:32:11.531" v="740" actId="255"/>
        <pc:sldMkLst>
          <pc:docMk/>
          <pc:sldMk cId="84338320" sldId="260"/>
        </pc:sldMkLst>
        <pc:spChg chg="mod">
          <ac:chgData name="Brown, Ryan" userId="d662f8f0-d013-4dc6-8c55-0714d788f3c2" providerId="ADAL" clId="{717A7522-CEDA-4A98-A841-4DEA1EAE8901}" dt="2022-10-31T16:40:21.213" v="65" actId="26606"/>
          <ac:spMkLst>
            <pc:docMk/>
            <pc:sldMk cId="84338320" sldId="260"/>
            <ac:spMk id="2" creationId="{FC810C0C-B221-0F92-A401-57C03BA46FDF}"/>
          </ac:spMkLst>
        </pc:spChg>
        <pc:spChg chg="mod">
          <ac:chgData name="Brown, Ryan" userId="d662f8f0-d013-4dc6-8c55-0714d788f3c2" providerId="ADAL" clId="{717A7522-CEDA-4A98-A841-4DEA1EAE8901}" dt="2022-11-04T16:32:11.531" v="740" actId="255"/>
          <ac:spMkLst>
            <pc:docMk/>
            <pc:sldMk cId="84338320" sldId="260"/>
            <ac:spMk id="3" creationId="{74EC8C2A-619A-0418-3D51-C8BDB8049537}"/>
          </ac:spMkLst>
        </pc:spChg>
        <pc:spChg chg="add del">
          <ac:chgData name="Brown, Ryan" userId="d662f8f0-d013-4dc6-8c55-0714d788f3c2" providerId="ADAL" clId="{717A7522-CEDA-4A98-A841-4DEA1EAE8901}" dt="2022-10-31T16:40:21.213" v="65" actId="26606"/>
          <ac:spMkLst>
            <pc:docMk/>
            <pc:sldMk cId="84338320" sldId="260"/>
            <ac:spMk id="9" creationId="{36D30126-6314-4A93-B27E-5C66CF781924}"/>
          </ac:spMkLst>
        </pc:spChg>
        <pc:spChg chg="add del">
          <ac:chgData name="Brown, Ryan" userId="d662f8f0-d013-4dc6-8c55-0714d788f3c2" providerId="ADAL" clId="{717A7522-CEDA-4A98-A841-4DEA1EAE8901}" dt="2022-10-31T16:40:21.213" v="65" actId="26606"/>
          <ac:spMkLst>
            <pc:docMk/>
            <pc:sldMk cId="84338320" sldId="260"/>
            <ac:spMk id="11" creationId="{4038CB10-1F5C-4D54-9DF7-12586DE5B007}"/>
          </ac:spMkLst>
        </pc:spChg>
        <pc:spChg chg="add del">
          <ac:chgData name="Brown, Ryan" userId="d662f8f0-d013-4dc6-8c55-0714d788f3c2" providerId="ADAL" clId="{717A7522-CEDA-4A98-A841-4DEA1EAE8901}" dt="2022-10-31T16:40:21.213" v="65" actId="26606"/>
          <ac:spMkLst>
            <pc:docMk/>
            <pc:sldMk cId="84338320" sldId="260"/>
            <ac:spMk id="13" creationId="{73ED6512-6858-4552-B699-9A97FE9A4EA2}"/>
          </ac:spMkLst>
        </pc:spChg>
        <pc:spChg chg="add">
          <ac:chgData name="Brown, Ryan" userId="d662f8f0-d013-4dc6-8c55-0714d788f3c2" providerId="ADAL" clId="{717A7522-CEDA-4A98-A841-4DEA1EAE8901}" dt="2022-10-31T16:40:21.213" v="65" actId="26606"/>
          <ac:spMkLst>
            <pc:docMk/>
            <pc:sldMk cId="84338320" sldId="260"/>
            <ac:spMk id="18" creationId="{F60FCA6E-0894-46CD-BD49-5955A51E0084}"/>
          </ac:spMkLst>
        </pc:spChg>
        <pc:spChg chg="add">
          <ac:chgData name="Brown, Ryan" userId="d662f8f0-d013-4dc6-8c55-0714d788f3c2" providerId="ADAL" clId="{717A7522-CEDA-4A98-A841-4DEA1EAE8901}" dt="2022-10-31T16:40:21.213" v="65" actId="26606"/>
          <ac:spMkLst>
            <pc:docMk/>
            <pc:sldMk cId="84338320" sldId="260"/>
            <ac:spMk id="20" creationId="{E78C6E4B-A1F1-4B6C-97EC-BE997495D6AC}"/>
          </ac:spMkLst>
        </pc:spChg>
        <pc:picChg chg="add mod ord">
          <ac:chgData name="Brown, Ryan" userId="d662f8f0-d013-4dc6-8c55-0714d788f3c2" providerId="ADAL" clId="{717A7522-CEDA-4A98-A841-4DEA1EAE8901}" dt="2022-10-31T16:40:47.575" v="71" actId="1076"/>
          <ac:picMkLst>
            <pc:docMk/>
            <pc:sldMk cId="84338320" sldId="260"/>
            <ac:picMk id="4" creationId="{C61DE64D-A343-6E73-2453-D29ECB18EDD3}"/>
          </ac:picMkLst>
        </pc:picChg>
      </pc:sldChg>
      <pc:sldChg chg="addSp delSp modSp new mod setBg">
        <pc:chgData name="Brown, Ryan" userId="d662f8f0-d013-4dc6-8c55-0714d788f3c2" providerId="ADAL" clId="{717A7522-CEDA-4A98-A841-4DEA1EAE8901}" dt="2022-10-31T17:00:29.523" v="686" actId="20577"/>
        <pc:sldMkLst>
          <pc:docMk/>
          <pc:sldMk cId="402049340" sldId="261"/>
        </pc:sldMkLst>
        <pc:spChg chg="mod">
          <ac:chgData name="Brown, Ryan" userId="d662f8f0-d013-4dc6-8c55-0714d788f3c2" providerId="ADAL" clId="{717A7522-CEDA-4A98-A841-4DEA1EAE8901}" dt="2022-10-31T17:00:29.523" v="686" actId="20577"/>
          <ac:spMkLst>
            <pc:docMk/>
            <pc:sldMk cId="402049340" sldId="261"/>
            <ac:spMk id="2" creationId="{7E4ACB7F-12E1-1C1D-AAE0-47996843F01E}"/>
          </ac:spMkLst>
        </pc:spChg>
        <pc:spChg chg="del mod">
          <ac:chgData name="Brown, Ryan" userId="d662f8f0-d013-4dc6-8c55-0714d788f3c2" providerId="ADAL" clId="{717A7522-CEDA-4A98-A841-4DEA1EAE8901}" dt="2022-10-31T16:54:42.194" v="621" actId="478"/>
          <ac:spMkLst>
            <pc:docMk/>
            <pc:sldMk cId="402049340" sldId="261"/>
            <ac:spMk id="3" creationId="{A1A75775-1DE4-B7AE-0CAF-160A99FB6459}"/>
          </ac:spMkLst>
        </pc:spChg>
        <pc:spChg chg="add">
          <ac:chgData name="Brown, Ryan" userId="d662f8f0-d013-4dc6-8c55-0714d788f3c2" providerId="ADAL" clId="{717A7522-CEDA-4A98-A841-4DEA1EAE8901}" dt="2022-10-31T16:53:58.825" v="619" actId="26606"/>
          <ac:spMkLst>
            <pc:docMk/>
            <pc:sldMk cId="402049340" sldId="261"/>
            <ac:spMk id="11" creationId="{9A5D6D04-32E9-4AF7-BB82-DB2D0C0B478B}"/>
          </ac:spMkLst>
        </pc:spChg>
        <pc:spChg chg="add">
          <ac:chgData name="Brown, Ryan" userId="d662f8f0-d013-4dc6-8c55-0714d788f3c2" providerId="ADAL" clId="{717A7522-CEDA-4A98-A841-4DEA1EAE8901}" dt="2022-10-31T16:53:58.825" v="619" actId="26606"/>
          <ac:spMkLst>
            <pc:docMk/>
            <pc:sldMk cId="402049340" sldId="261"/>
            <ac:spMk id="13" creationId="{A7487470-DFA4-44D9-BF1D-22C1178E0177}"/>
          </ac:spMkLst>
        </pc:spChg>
        <pc:spChg chg="add">
          <ac:chgData name="Brown, Ryan" userId="d662f8f0-d013-4dc6-8c55-0714d788f3c2" providerId="ADAL" clId="{717A7522-CEDA-4A98-A841-4DEA1EAE8901}" dt="2022-10-31T16:53:58.825" v="619" actId="26606"/>
          <ac:spMkLst>
            <pc:docMk/>
            <pc:sldMk cId="402049340" sldId="261"/>
            <ac:spMk id="15" creationId="{5BEBD55E-3B02-468C-B15C-E3978632EB11}"/>
          </ac:spMkLst>
        </pc:spChg>
        <pc:picChg chg="add mod">
          <ac:chgData name="Brown, Ryan" userId="d662f8f0-d013-4dc6-8c55-0714d788f3c2" providerId="ADAL" clId="{717A7522-CEDA-4A98-A841-4DEA1EAE8901}" dt="2022-10-31T16:52:36.056" v="600"/>
          <ac:picMkLst>
            <pc:docMk/>
            <pc:sldMk cId="402049340" sldId="261"/>
            <ac:picMk id="4" creationId="{07697050-0522-267D-8B18-45AFF6C492B6}"/>
          </ac:picMkLst>
        </pc:picChg>
        <pc:picChg chg="add mod ord">
          <ac:chgData name="Brown, Ryan" userId="d662f8f0-d013-4dc6-8c55-0714d788f3c2" providerId="ADAL" clId="{717A7522-CEDA-4A98-A841-4DEA1EAE8901}" dt="2022-10-31T16:59:47.951" v="681" actId="1076"/>
          <ac:picMkLst>
            <pc:docMk/>
            <pc:sldMk cId="402049340" sldId="261"/>
            <ac:picMk id="5" creationId="{5B06BF2F-C28F-1689-EB1A-F589C36C7950}"/>
          </ac:picMkLst>
        </pc:picChg>
        <pc:picChg chg="add mod ord">
          <ac:chgData name="Brown, Ryan" userId="d662f8f0-d013-4dc6-8c55-0714d788f3c2" providerId="ADAL" clId="{717A7522-CEDA-4A98-A841-4DEA1EAE8901}" dt="2022-10-31T16:59:02.485" v="676" actId="1076"/>
          <ac:picMkLst>
            <pc:docMk/>
            <pc:sldMk cId="402049340" sldId="261"/>
            <ac:picMk id="6" creationId="{5FB3369B-017F-EB43-E9D9-10A5003B018E}"/>
          </ac:picMkLst>
        </pc:picChg>
      </pc:sldChg>
      <pc:sldChg chg="addSp delSp modSp new mod setBg">
        <pc:chgData name="Brown, Ryan" userId="d662f8f0-d013-4dc6-8c55-0714d788f3c2" providerId="ADAL" clId="{717A7522-CEDA-4A98-A841-4DEA1EAE8901}" dt="2022-10-31T17:59:34.863" v="700" actId="1076"/>
        <pc:sldMkLst>
          <pc:docMk/>
          <pc:sldMk cId="1511334676" sldId="262"/>
        </pc:sldMkLst>
        <pc:spChg chg="mod">
          <ac:chgData name="Brown, Ryan" userId="d662f8f0-d013-4dc6-8c55-0714d788f3c2" providerId="ADAL" clId="{717A7522-CEDA-4A98-A841-4DEA1EAE8901}" dt="2022-10-31T17:00:32.304" v="688" actId="20577"/>
          <ac:spMkLst>
            <pc:docMk/>
            <pc:sldMk cId="1511334676" sldId="262"/>
            <ac:spMk id="2" creationId="{DCA69796-5E5D-370F-AC35-088160A18651}"/>
          </ac:spMkLst>
        </pc:spChg>
        <pc:spChg chg="del mod">
          <ac:chgData name="Brown, Ryan" userId="d662f8f0-d013-4dc6-8c55-0714d788f3c2" providerId="ADAL" clId="{717A7522-CEDA-4A98-A841-4DEA1EAE8901}" dt="2022-10-31T16:54:44.780" v="622" actId="478"/>
          <ac:spMkLst>
            <pc:docMk/>
            <pc:sldMk cId="1511334676" sldId="262"/>
            <ac:spMk id="3" creationId="{5CC36CD2-EF8E-B482-F23F-D6FA5A229590}"/>
          </ac:spMkLst>
        </pc:spChg>
        <pc:spChg chg="add">
          <ac:chgData name="Brown, Ryan" userId="d662f8f0-d013-4dc6-8c55-0714d788f3c2" providerId="ADAL" clId="{717A7522-CEDA-4A98-A841-4DEA1EAE8901}" dt="2022-10-31T16:53:57.102" v="618" actId="26606"/>
          <ac:spMkLst>
            <pc:docMk/>
            <pc:sldMk cId="1511334676" sldId="262"/>
            <ac:spMk id="11" creationId="{9A5D6D04-32E9-4AF7-BB82-DB2D0C0B478B}"/>
          </ac:spMkLst>
        </pc:spChg>
        <pc:spChg chg="add">
          <ac:chgData name="Brown, Ryan" userId="d662f8f0-d013-4dc6-8c55-0714d788f3c2" providerId="ADAL" clId="{717A7522-CEDA-4A98-A841-4DEA1EAE8901}" dt="2022-10-31T16:53:57.102" v="618" actId="26606"/>
          <ac:spMkLst>
            <pc:docMk/>
            <pc:sldMk cId="1511334676" sldId="262"/>
            <ac:spMk id="13" creationId="{A7487470-DFA4-44D9-BF1D-22C1178E0177}"/>
          </ac:spMkLst>
        </pc:spChg>
        <pc:spChg chg="add">
          <ac:chgData name="Brown, Ryan" userId="d662f8f0-d013-4dc6-8c55-0714d788f3c2" providerId="ADAL" clId="{717A7522-CEDA-4A98-A841-4DEA1EAE8901}" dt="2022-10-31T16:53:57.102" v="618" actId="26606"/>
          <ac:spMkLst>
            <pc:docMk/>
            <pc:sldMk cId="1511334676" sldId="262"/>
            <ac:spMk id="15" creationId="{5BEBD55E-3B02-468C-B15C-E3978632EB11}"/>
          </ac:spMkLst>
        </pc:spChg>
        <pc:picChg chg="add del mod">
          <ac:chgData name="Brown, Ryan" userId="d662f8f0-d013-4dc6-8c55-0714d788f3c2" providerId="ADAL" clId="{717A7522-CEDA-4A98-A841-4DEA1EAE8901}" dt="2022-10-31T16:52:58.790" v="605" actId="478"/>
          <ac:picMkLst>
            <pc:docMk/>
            <pc:sldMk cId="1511334676" sldId="262"/>
            <ac:picMk id="4" creationId="{B6C1D1E2-C3CD-5B82-4BFA-722101C273A1}"/>
          </ac:picMkLst>
        </pc:picChg>
        <pc:picChg chg="add mod ord">
          <ac:chgData name="Brown, Ryan" userId="d662f8f0-d013-4dc6-8c55-0714d788f3c2" providerId="ADAL" clId="{717A7522-CEDA-4A98-A841-4DEA1EAE8901}" dt="2022-10-31T16:59:56.220" v="682" actId="1076"/>
          <ac:picMkLst>
            <pc:docMk/>
            <pc:sldMk cId="1511334676" sldId="262"/>
            <ac:picMk id="5" creationId="{00BAA17F-D0ED-C4A7-F641-266945FAA094}"/>
          </ac:picMkLst>
        </pc:picChg>
        <pc:picChg chg="add mod ord modCrop">
          <ac:chgData name="Brown, Ryan" userId="d662f8f0-d013-4dc6-8c55-0714d788f3c2" providerId="ADAL" clId="{717A7522-CEDA-4A98-A841-4DEA1EAE8901}" dt="2022-10-31T17:59:34.863" v="700" actId="1076"/>
          <ac:picMkLst>
            <pc:docMk/>
            <pc:sldMk cId="1511334676" sldId="262"/>
            <ac:picMk id="6" creationId="{9D2D060C-2B4F-EF31-FC1F-C4258B2703BB}"/>
          </ac:picMkLst>
        </pc:picChg>
      </pc:sldChg>
      <pc:sldChg chg="addSp delSp modSp new mod setBg">
        <pc:chgData name="Brown, Ryan" userId="d662f8f0-d013-4dc6-8c55-0714d788f3c2" providerId="ADAL" clId="{717A7522-CEDA-4A98-A841-4DEA1EAE8901}" dt="2022-10-31T17:00:35.147" v="689" actId="20577"/>
        <pc:sldMkLst>
          <pc:docMk/>
          <pc:sldMk cId="2054683152" sldId="263"/>
        </pc:sldMkLst>
        <pc:spChg chg="mod">
          <ac:chgData name="Brown, Ryan" userId="d662f8f0-d013-4dc6-8c55-0714d788f3c2" providerId="ADAL" clId="{717A7522-CEDA-4A98-A841-4DEA1EAE8901}" dt="2022-10-31T17:00:35.147" v="689" actId="20577"/>
          <ac:spMkLst>
            <pc:docMk/>
            <pc:sldMk cId="2054683152" sldId="263"/>
            <ac:spMk id="2" creationId="{25416954-5C7E-82BB-A06B-69F06E06A415}"/>
          </ac:spMkLst>
        </pc:spChg>
        <pc:spChg chg="del mod">
          <ac:chgData name="Brown, Ryan" userId="d662f8f0-d013-4dc6-8c55-0714d788f3c2" providerId="ADAL" clId="{717A7522-CEDA-4A98-A841-4DEA1EAE8901}" dt="2022-10-31T16:54:48.154" v="623" actId="478"/>
          <ac:spMkLst>
            <pc:docMk/>
            <pc:sldMk cId="2054683152" sldId="263"/>
            <ac:spMk id="3" creationId="{3C80E01E-8834-AA49-F21C-C1B0267DF0F3}"/>
          </ac:spMkLst>
        </pc:spChg>
        <pc:spChg chg="add">
          <ac:chgData name="Brown, Ryan" userId="d662f8f0-d013-4dc6-8c55-0714d788f3c2" providerId="ADAL" clId="{717A7522-CEDA-4A98-A841-4DEA1EAE8901}" dt="2022-10-31T16:53:55.423" v="617" actId="26606"/>
          <ac:spMkLst>
            <pc:docMk/>
            <pc:sldMk cId="2054683152" sldId="263"/>
            <ac:spMk id="10" creationId="{9A5D6D04-32E9-4AF7-BB82-DB2D0C0B478B}"/>
          </ac:spMkLst>
        </pc:spChg>
        <pc:spChg chg="add">
          <ac:chgData name="Brown, Ryan" userId="d662f8f0-d013-4dc6-8c55-0714d788f3c2" providerId="ADAL" clId="{717A7522-CEDA-4A98-A841-4DEA1EAE8901}" dt="2022-10-31T16:53:55.423" v="617" actId="26606"/>
          <ac:spMkLst>
            <pc:docMk/>
            <pc:sldMk cId="2054683152" sldId="263"/>
            <ac:spMk id="12" creationId="{A7487470-DFA4-44D9-BF1D-22C1178E0177}"/>
          </ac:spMkLst>
        </pc:spChg>
        <pc:spChg chg="add">
          <ac:chgData name="Brown, Ryan" userId="d662f8f0-d013-4dc6-8c55-0714d788f3c2" providerId="ADAL" clId="{717A7522-CEDA-4A98-A841-4DEA1EAE8901}" dt="2022-10-31T16:53:55.423" v="617" actId="26606"/>
          <ac:spMkLst>
            <pc:docMk/>
            <pc:sldMk cId="2054683152" sldId="263"/>
            <ac:spMk id="14" creationId="{5BEBD55E-3B02-468C-B15C-E3978632EB11}"/>
          </ac:spMkLst>
        </pc:spChg>
        <pc:picChg chg="add mod ord">
          <ac:chgData name="Brown, Ryan" userId="d662f8f0-d013-4dc6-8c55-0714d788f3c2" providerId="ADAL" clId="{717A7522-CEDA-4A98-A841-4DEA1EAE8901}" dt="2022-10-31T16:58:19.148" v="671" actId="1076"/>
          <ac:picMkLst>
            <pc:docMk/>
            <pc:sldMk cId="2054683152" sldId="263"/>
            <ac:picMk id="4" creationId="{9970F7F8-045B-5C80-CFF4-057A7934D163}"/>
          </ac:picMkLst>
        </pc:picChg>
        <pc:picChg chg="add mod ord">
          <ac:chgData name="Brown, Ryan" userId="d662f8f0-d013-4dc6-8c55-0714d788f3c2" providerId="ADAL" clId="{717A7522-CEDA-4A98-A841-4DEA1EAE8901}" dt="2022-10-31T16:58:24.453" v="672" actId="1076"/>
          <ac:picMkLst>
            <pc:docMk/>
            <pc:sldMk cId="2054683152" sldId="263"/>
            <ac:picMk id="5" creationId="{263074F4-0723-A4FB-2361-F23FA6EB4FB5}"/>
          </ac:picMkLst>
        </pc:picChg>
        <pc:picChg chg="add del mod">
          <ac:chgData name="Brown, Ryan" userId="d662f8f0-d013-4dc6-8c55-0714d788f3c2" providerId="ADAL" clId="{717A7522-CEDA-4A98-A841-4DEA1EAE8901}" dt="2022-10-31T16:53:36.605" v="613" actId="21"/>
          <ac:picMkLst>
            <pc:docMk/>
            <pc:sldMk cId="2054683152" sldId="263"/>
            <ac:picMk id="6" creationId="{0ACBF310-234D-B896-D61A-63E53152A128}"/>
          </ac:picMkLst>
        </pc:picChg>
      </pc:sldChg>
      <pc:sldChg chg="addSp delSp modSp new mod setBg">
        <pc:chgData name="Brown, Ryan" userId="d662f8f0-d013-4dc6-8c55-0714d788f3c2" providerId="ADAL" clId="{717A7522-CEDA-4A98-A841-4DEA1EAE8901}" dt="2022-10-31T17:01:23.101" v="694" actId="732"/>
        <pc:sldMkLst>
          <pc:docMk/>
          <pc:sldMk cId="2129175381" sldId="264"/>
        </pc:sldMkLst>
        <pc:spChg chg="mod">
          <ac:chgData name="Brown, Ryan" userId="d662f8f0-d013-4dc6-8c55-0714d788f3c2" providerId="ADAL" clId="{717A7522-CEDA-4A98-A841-4DEA1EAE8901}" dt="2022-10-31T17:00:36.951" v="690" actId="20577"/>
          <ac:spMkLst>
            <pc:docMk/>
            <pc:sldMk cId="2129175381" sldId="264"/>
            <ac:spMk id="2" creationId="{3D7C36F1-32C1-8851-4DAD-54FCB743B5D2}"/>
          </ac:spMkLst>
        </pc:spChg>
        <pc:spChg chg="del mod">
          <ac:chgData name="Brown, Ryan" userId="d662f8f0-d013-4dc6-8c55-0714d788f3c2" providerId="ADAL" clId="{717A7522-CEDA-4A98-A841-4DEA1EAE8901}" dt="2022-10-31T16:54:51.086" v="624" actId="478"/>
          <ac:spMkLst>
            <pc:docMk/>
            <pc:sldMk cId="2129175381" sldId="264"/>
            <ac:spMk id="3" creationId="{3E92F7E4-3403-89AA-792D-41B8F555F5A6}"/>
          </ac:spMkLst>
        </pc:spChg>
        <pc:spChg chg="add">
          <ac:chgData name="Brown, Ryan" userId="d662f8f0-d013-4dc6-8c55-0714d788f3c2" providerId="ADAL" clId="{717A7522-CEDA-4A98-A841-4DEA1EAE8901}" dt="2022-10-31T16:53:52.722" v="616" actId="26606"/>
          <ac:spMkLst>
            <pc:docMk/>
            <pc:sldMk cId="2129175381" sldId="264"/>
            <ac:spMk id="10" creationId="{9A5D6D04-32E9-4AF7-BB82-DB2D0C0B478B}"/>
          </ac:spMkLst>
        </pc:spChg>
        <pc:spChg chg="add">
          <ac:chgData name="Brown, Ryan" userId="d662f8f0-d013-4dc6-8c55-0714d788f3c2" providerId="ADAL" clId="{717A7522-CEDA-4A98-A841-4DEA1EAE8901}" dt="2022-10-31T16:53:52.722" v="616" actId="26606"/>
          <ac:spMkLst>
            <pc:docMk/>
            <pc:sldMk cId="2129175381" sldId="264"/>
            <ac:spMk id="12" creationId="{A7487470-DFA4-44D9-BF1D-22C1178E0177}"/>
          </ac:spMkLst>
        </pc:spChg>
        <pc:spChg chg="add">
          <ac:chgData name="Brown, Ryan" userId="d662f8f0-d013-4dc6-8c55-0714d788f3c2" providerId="ADAL" clId="{717A7522-CEDA-4A98-A841-4DEA1EAE8901}" dt="2022-10-31T16:53:52.722" v="616" actId="26606"/>
          <ac:spMkLst>
            <pc:docMk/>
            <pc:sldMk cId="2129175381" sldId="264"/>
            <ac:spMk id="14" creationId="{5BEBD55E-3B02-468C-B15C-E3978632EB11}"/>
          </ac:spMkLst>
        </pc:spChg>
        <pc:picChg chg="add mod ord">
          <ac:chgData name="Brown, Ryan" userId="d662f8f0-d013-4dc6-8c55-0714d788f3c2" providerId="ADAL" clId="{717A7522-CEDA-4A98-A841-4DEA1EAE8901}" dt="2022-10-31T17:00:07.872" v="684" actId="1076"/>
          <ac:picMkLst>
            <pc:docMk/>
            <pc:sldMk cId="2129175381" sldId="264"/>
            <ac:picMk id="4" creationId="{D9071800-6959-84BF-8543-CBF98780ACB7}"/>
          </ac:picMkLst>
        </pc:picChg>
        <pc:picChg chg="add mod ord modCrop">
          <ac:chgData name="Brown, Ryan" userId="d662f8f0-d013-4dc6-8c55-0714d788f3c2" providerId="ADAL" clId="{717A7522-CEDA-4A98-A841-4DEA1EAE8901}" dt="2022-10-31T17:01:23.101" v="694" actId="732"/>
          <ac:picMkLst>
            <pc:docMk/>
            <pc:sldMk cId="2129175381" sldId="264"/>
            <ac:picMk id="5" creationId="{ABCB8D90-000E-548C-8649-7530920BECAD}"/>
          </ac:picMkLst>
        </pc:picChg>
      </pc:sldChg>
      <pc:sldChg chg="modSp mod">
        <pc:chgData name="Brown, Ryan" userId="d662f8f0-d013-4dc6-8c55-0714d788f3c2" providerId="ADAL" clId="{717A7522-CEDA-4A98-A841-4DEA1EAE8901}" dt="2022-11-04T16:37:27.221" v="874" actId="1076"/>
        <pc:sldMkLst>
          <pc:docMk/>
          <pc:sldMk cId="1747668684" sldId="265"/>
        </pc:sldMkLst>
        <pc:spChg chg="mod">
          <ac:chgData name="Brown, Ryan" userId="d662f8f0-d013-4dc6-8c55-0714d788f3c2" providerId="ADAL" clId="{717A7522-CEDA-4A98-A841-4DEA1EAE8901}" dt="2022-11-04T16:37:27.221" v="874" actId="1076"/>
          <ac:spMkLst>
            <pc:docMk/>
            <pc:sldMk cId="1747668684" sldId="265"/>
            <ac:spMk id="2" creationId="{D8781298-B2CB-3D62-3101-FEEABCB722D3}"/>
          </ac:spMkLst>
        </pc:spChg>
        <pc:spChg chg="mod">
          <ac:chgData name="Brown, Ryan" userId="d662f8f0-d013-4dc6-8c55-0714d788f3c2" providerId="ADAL" clId="{717A7522-CEDA-4A98-A841-4DEA1EAE8901}" dt="2022-11-04T16:37:25.008" v="873" actId="1076"/>
          <ac:spMkLst>
            <pc:docMk/>
            <pc:sldMk cId="1747668684" sldId="265"/>
            <ac:spMk id="3" creationId="{E0E17DEA-FC83-C078-834E-685AC719D520}"/>
          </ac:spMkLst>
        </pc:spChg>
      </pc:sldChg>
      <pc:sldChg chg="modSp mod">
        <pc:chgData name="Brown, Ryan" userId="d662f8f0-d013-4dc6-8c55-0714d788f3c2" providerId="ADAL" clId="{717A7522-CEDA-4A98-A841-4DEA1EAE8901}" dt="2022-11-04T16:40:01.081" v="903" actId="14"/>
        <pc:sldMkLst>
          <pc:docMk/>
          <pc:sldMk cId="3061505534" sldId="266"/>
        </pc:sldMkLst>
        <pc:spChg chg="mod">
          <ac:chgData name="Brown, Ryan" userId="d662f8f0-d013-4dc6-8c55-0714d788f3c2" providerId="ADAL" clId="{717A7522-CEDA-4A98-A841-4DEA1EAE8901}" dt="2022-11-04T16:40:01.081" v="903" actId="14"/>
          <ac:spMkLst>
            <pc:docMk/>
            <pc:sldMk cId="3061505534" sldId="266"/>
            <ac:spMk id="3" creationId="{F082DB15-EFC3-0EFD-16F3-E7D548212F1D}"/>
          </ac:spMkLst>
        </pc:spChg>
      </pc:sldChg>
      <pc:sldChg chg="modSp mod">
        <pc:chgData name="Brown, Ryan" userId="d662f8f0-d013-4dc6-8c55-0714d788f3c2" providerId="ADAL" clId="{717A7522-CEDA-4A98-A841-4DEA1EAE8901}" dt="2022-11-04T16:42:40.806" v="1059" actId="255"/>
        <pc:sldMkLst>
          <pc:docMk/>
          <pc:sldMk cId="8749674" sldId="267"/>
        </pc:sldMkLst>
        <pc:spChg chg="mod">
          <ac:chgData name="Brown, Ryan" userId="d662f8f0-d013-4dc6-8c55-0714d788f3c2" providerId="ADAL" clId="{717A7522-CEDA-4A98-A841-4DEA1EAE8901}" dt="2022-11-04T16:42:40.806" v="1059" actId="255"/>
          <ac:spMkLst>
            <pc:docMk/>
            <pc:sldMk cId="8749674" sldId="267"/>
            <ac:spMk id="3" creationId="{224F585A-A0B5-05C3-A30B-87E175DBF08E}"/>
          </ac:spMkLst>
        </pc:spChg>
      </pc:sldChg>
      <pc:sldChg chg="modSp mod">
        <pc:chgData name="Brown, Ryan" userId="d662f8f0-d013-4dc6-8c55-0714d788f3c2" providerId="ADAL" clId="{717A7522-CEDA-4A98-A841-4DEA1EAE8901}" dt="2022-11-04T16:45:35.462" v="1146" actId="2711"/>
        <pc:sldMkLst>
          <pc:docMk/>
          <pc:sldMk cId="4021037165" sldId="268"/>
        </pc:sldMkLst>
        <pc:spChg chg="mod">
          <ac:chgData name="Brown, Ryan" userId="d662f8f0-d013-4dc6-8c55-0714d788f3c2" providerId="ADAL" clId="{717A7522-CEDA-4A98-A841-4DEA1EAE8901}" dt="2022-11-04T16:45:35.462" v="1146" actId="2711"/>
          <ac:spMkLst>
            <pc:docMk/>
            <pc:sldMk cId="4021037165" sldId="268"/>
            <ac:spMk id="3" creationId="{2EEE5D49-88F8-9169-EE45-9879E3188D0F}"/>
          </ac:spMkLst>
        </pc:spChg>
      </pc:sldChg>
    </pc:docChg>
  </pc:docChgLst>
  <pc:docChgLst>
    <pc:chgData name="Toth, Alex" userId="S::tothaj@email.sc.edu::2130acdf-700f-44a2-bcb8-6ddcb590bb83" providerId="AD" clId="Web-{131B4043-BF6D-4F47-86F0-5716C0AC0709}"/>
    <pc:docChg chg="modSld">
      <pc:chgData name="Toth, Alex" userId="S::tothaj@email.sc.edu::2130acdf-700f-44a2-bcb8-6ddcb590bb83" providerId="AD" clId="Web-{131B4043-BF6D-4F47-86F0-5716C0AC0709}" dt="2022-11-08T20:51:09.528" v="1"/>
      <pc:docMkLst>
        <pc:docMk/>
      </pc:docMkLst>
      <pc:sldChg chg="addSp delSp modSp">
        <pc:chgData name="Toth, Alex" userId="S::tothaj@email.sc.edu::2130acdf-700f-44a2-bcb8-6ddcb590bb83" providerId="AD" clId="Web-{131B4043-BF6D-4F47-86F0-5716C0AC0709}" dt="2022-11-08T20:51:09.528" v="1"/>
        <pc:sldMkLst>
          <pc:docMk/>
          <pc:sldMk cId="2610221545" sldId="270"/>
        </pc:sldMkLst>
        <pc:picChg chg="add del mod">
          <ac:chgData name="Toth, Alex" userId="S::tothaj@email.sc.edu::2130acdf-700f-44a2-bcb8-6ddcb590bb83" providerId="AD" clId="Web-{131B4043-BF6D-4F47-86F0-5716C0AC0709}" dt="2022-11-08T20:51:09.528" v="1"/>
          <ac:picMkLst>
            <pc:docMk/>
            <pc:sldMk cId="2610221545" sldId="270"/>
            <ac:picMk id="5" creationId="{B7BF2CE9-A0D8-8852-936D-2370E891A216}"/>
          </ac:picMkLst>
        </pc:picChg>
      </pc:sldChg>
    </pc:docChg>
  </pc:docChgLst>
  <pc:docChgLst>
    <pc:chgData name="Toth, Alex" userId="S::tothaj@email.sc.edu::2130acdf-700f-44a2-bcb8-6ddcb590bb83" providerId="AD" clId="Web-{B9A75850-B209-4B24-AC69-958730C39264}"/>
    <pc:docChg chg="modSld">
      <pc:chgData name="Toth, Alex" userId="S::tothaj@email.sc.edu::2130acdf-700f-44a2-bcb8-6ddcb590bb83" providerId="AD" clId="Web-{B9A75850-B209-4B24-AC69-958730C39264}" dt="2022-11-08T20:54:39.902" v="11" actId="1076"/>
      <pc:docMkLst>
        <pc:docMk/>
      </pc:docMkLst>
      <pc:sldChg chg="addSp delSp modSp">
        <pc:chgData name="Toth, Alex" userId="S::tothaj@email.sc.edu::2130acdf-700f-44a2-bcb8-6ddcb590bb83" providerId="AD" clId="Web-{B9A75850-B209-4B24-AC69-958730C39264}" dt="2022-11-08T20:54:16.151" v="5" actId="1076"/>
        <pc:sldMkLst>
          <pc:docMk/>
          <pc:sldMk cId="2610221545" sldId="270"/>
        </pc:sldMkLst>
        <pc:picChg chg="del">
          <ac:chgData name="Toth, Alex" userId="S::tothaj@email.sc.edu::2130acdf-700f-44a2-bcb8-6ddcb590bb83" providerId="AD" clId="Web-{B9A75850-B209-4B24-AC69-958730C39264}" dt="2022-11-08T20:54:08.432" v="1"/>
          <ac:picMkLst>
            <pc:docMk/>
            <pc:sldMk cId="2610221545" sldId="270"/>
            <ac:picMk id="4" creationId="{BA3BF539-2D43-9789-B86C-CF8DE6F1FC2C}"/>
          </ac:picMkLst>
        </pc:picChg>
        <pc:picChg chg="add mod">
          <ac:chgData name="Toth, Alex" userId="S::tothaj@email.sc.edu::2130acdf-700f-44a2-bcb8-6ddcb590bb83" providerId="AD" clId="Web-{B9A75850-B209-4B24-AC69-958730C39264}" dt="2022-11-08T20:54:16.151" v="5" actId="1076"/>
          <ac:picMkLst>
            <pc:docMk/>
            <pc:sldMk cId="2610221545" sldId="270"/>
            <ac:picMk id="5" creationId="{5F429A2D-FEA8-74B0-54D4-538A32B290D3}"/>
          </ac:picMkLst>
        </pc:picChg>
      </pc:sldChg>
      <pc:sldChg chg="addSp delSp modSp">
        <pc:chgData name="Toth, Alex" userId="S::tothaj@email.sc.edu::2130acdf-700f-44a2-bcb8-6ddcb590bb83" providerId="AD" clId="Web-{B9A75850-B209-4B24-AC69-958730C39264}" dt="2022-11-08T20:54:39.902" v="11" actId="1076"/>
        <pc:sldMkLst>
          <pc:docMk/>
          <pc:sldMk cId="1335705559" sldId="274"/>
        </pc:sldMkLst>
        <pc:picChg chg="del">
          <ac:chgData name="Toth, Alex" userId="S::tothaj@email.sc.edu::2130acdf-700f-44a2-bcb8-6ddcb590bb83" providerId="AD" clId="Web-{B9A75850-B209-4B24-AC69-958730C39264}" dt="2022-11-08T20:54:32.167" v="7"/>
          <ac:picMkLst>
            <pc:docMk/>
            <pc:sldMk cId="1335705559" sldId="274"/>
            <ac:picMk id="4" creationId="{41926E3F-84E4-3AB6-5B00-076ABBD06D17}"/>
          </ac:picMkLst>
        </pc:picChg>
        <pc:picChg chg="add mod">
          <ac:chgData name="Toth, Alex" userId="S::tothaj@email.sc.edu::2130acdf-700f-44a2-bcb8-6ddcb590bb83" providerId="AD" clId="Web-{B9A75850-B209-4B24-AC69-958730C39264}" dt="2022-11-08T20:54:39.902" v="11" actId="1076"/>
          <ac:picMkLst>
            <pc:docMk/>
            <pc:sldMk cId="1335705559" sldId="274"/>
            <ac:picMk id="5" creationId="{55D7F3CA-5977-53B7-C718-B79B49C03C01}"/>
          </ac:picMkLst>
        </pc:picChg>
      </pc:sldChg>
    </pc:docChg>
  </pc:docChgLst>
  <pc:docChgLst>
    <pc:chgData name="Toth, Alex" userId="S::tothaj@email.sc.edu::2130acdf-700f-44a2-bcb8-6ddcb590bb83" providerId="AD" clId="Web-{1701EDAB-E336-4643-928F-30F71111E51D}"/>
    <pc:docChg chg="modSld">
      <pc:chgData name="Toth, Alex" userId="S::tothaj@email.sc.edu::2130acdf-700f-44a2-bcb8-6ddcb590bb83" providerId="AD" clId="Web-{1701EDAB-E336-4643-928F-30F71111E51D}" dt="2022-11-08T20:46:27.554" v="9"/>
      <pc:docMkLst>
        <pc:docMk/>
      </pc:docMkLst>
      <pc:sldChg chg="addSp delSp modSp">
        <pc:chgData name="Toth, Alex" userId="S::tothaj@email.sc.edu::2130acdf-700f-44a2-bcb8-6ddcb590bb83" providerId="AD" clId="Web-{1701EDAB-E336-4643-928F-30F71111E51D}" dt="2022-11-08T20:46:27.554" v="9"/>
        <pc:sldMkLst>
          <pc:docMk/>
          <pc:sldMk cId="2621015204" sldId="273"/>
        </pc:sldMkLst>
        <pc:picChg chg="add del mod">
          <ac:chgData name="Toth, Alex" userId="S::tothaj@email.sc.edu::2130acdf-700f-44a2-bcb8-6ddcb590bb83" providerId="AD" clId="Web-{1701EDAB-E336-4643-928F-30F71111E51D}" dt="2022-11-08T20:46:27.554" v="9"/>
          <ac:picMkLst>
            <pc:docMk/>
            <pc:sldMk cId="2621015204" sldId="273"/>
            <ac:picMk id="4" creationId="{1A398BD1-2775-0085-5834-7FB6C620FB3C}"/>
          </ac:picMkLst>
        </pc:picChg>
        <pc:picChg chg="del">
          <ac:chgData name="Toth, Alex" userId="S::tothaj@email.sc.edu::2130acdf-700f-44a2-bcb8-6ddcb590bb83" providerId="AD" clId="Web-{1701EDAB-E336-4643-928F-30F71111E51D}" dt="2022-11-08T20:45:16.724" v="0"/>
          <ac:picMkLst>
            <pc:docMk/>
            <pc:sldMk cId="2621015204" sldId="273"/>
            <ac:picMk id="5" creationId="{8A63EDB0-EAFD-A1A8-C780-C16F30D84BF7}"/>
          </ac:picMkLst>
        </pc:picChg>
      </pc:sldChg>
    </pc:docChg>
  </pc:docChgLst>
  <pc:docChgLst>
    <pc:chgData name="Yount, Ryan" userId="S::rjyount@email.sc.edu::88ecf34e-5dd3-4ed1-8def-eb5ebef79b79" providerId="AD" clId="Web-{8BC1F865-D712-431B-9B13-57D99AFEE237}"/>
    <pc:docChg chg="modSld">
      <pc:chgData name="Yount, Ryan" userId="S::rjyount@email.sc.edu::88ecf34e-5dd3-4ed1-8def-eb5ebef79b79" providerId="AD" clId="Web-{8BC1F865-D712-431B-9B13-57D99AFEE237}" dt="2022-11-02T18:33:42.285" v="63" actId="1076"/>
      <pc:docMkLst>
        <pc:docMk/>
      </pc:docMkLst>
      <pc:sldChg chg="addSp modSp">
        <pc:chgData name="Yount, Ryan" userId="S::rjyount@email.sc.edu::88ecf34e-5dd3-4ed1-8def-eb5ebef79b79" providerId="AD" clId="Web-{8BC1F865-D712-431B-9B13-57D99AFEE237}" dt="2022-11-02T18:33:42.285" v="63" actId="1076"/>
        <pc:sldMkLst>
          <pc:docMk/>
          <pc:sldMk cId="3105745192" sldId="271"/>
        </pc:sldMkLst>
        <pc:spChg chg="add mod">
          <ac:chgData name="Yount, Ryan" userId="S::rjyount@email.sc.edu::88ecf34e-5dd3-4ed1-8def-eb5ebef79b79" providerId="AD" clId="Web-{8BC1F865-D712-431B-9B13-57D99AFEE237}" dt="2022-11-02T18:33:42.285" v="63" actId="1076"/>
          <ac:spMkLst>
            <pc:docMk/>
            <pc:sldMk cId="3105745192" sldId="271"/>
            <ac:spMk id="4" creationId="{139D7D80-290E-27AA-CC85-BB3147626AA0}"/>
          </ac:spMkLst>
        </pc:spChg>
      </pc:sldChg>
    </pc:docChg>
  </pc:docChgLst>
  <pc:docChgLst>
    <pc:chgData name="Smith, Corinne" userId="S::cas48@email.sc.edu::5bff00ce-c2fd-473b-84a8-356dda047bd0" providerId="AD" clId="Web-{CF5D1040-B3AE-4946-B664-6ADBB2F1EBF2}"/>
    <pc:docChg chg="modSld">
      <pc:chgData name="Smith, Corinne" userId="S::cas48@email.sc.edu::5bff00ce-c2fd-473b-84a8-356dda047bd0" providerId="AD" clId="Web-{CF5D1040-B3AE-4946-B664-6ADBB2F1EBF2}" dt="2022-11-04T18:22:42.989" v="589" actId="20577"/>
      <pc:docMkLst>
        <pc:docMk/>
      </pc:docMkLst>
      <pc:sldChg chg="modSp">
        <pc:chgData name="Smith, Corinne" userId="S::cas48@email.sc.edu::5bff00ce-c2fd-473b-84a8-356dda047bd0" providerId="AD" clId="Web-{CF5D1040-B3AE-4946-B664-6ADBB2F1EBF2}" dt="2022-11-04T18:22:42.989" v="589" actId="20577"/>
        <pc:sldMkLst>
          <pc:docMk/>
          <pc:sldMk cId="3826980453" sldId="257"/>
        </pc:sldMkLst>
        <pc:spChg chg="mod">
          <ac:chgData name="Smith, Corinne" userId="S::cas48@email.sc.edu::5bff00ce-c2fd-473b-84a8-356dda047bd0" providerId="AD" clId="Web-{CF5D1040-B3AE-4946-B664-6ADBB2F1EBF2}" dt="2022-11-04T18:22:42.989" v="589" actId="20577"/>
          <ac:spMkLst>
            <pc:docMk/>
            <pc:sldMk cId="3826980453" sldId="257"/>
            <ac:spMk id="3" creationId="{13769D56-D6A3-4ACD-90E0-60DF8590E715}"/>
          </ac:spMkLst>
        </pc:spChg>
        <pc:spChg chg="mod">
          <ac:chgData name="Smith, Corinne" userId="S::cas48@email.sc.edu::5bff00ce-c2fd-473b-84a8-356dda047bd0" providerId="AD" clId="Web-{CF5D1040-B3AE-4946-B664-6ADBB2F1EBF2}" dt="2022-11-04T18:11:35.271" v="66" actId="20577"/>
          <ac:spMkLst>
            <pc:docMk/>
            <pc:sldMk cId="3826980453" sldId="257"/>
            <ac:spMk id="5" creationId="{CB801D6C-FB02-46D5-FBF9-824AAA2F54B0}"/>
          </ac:spMkLst>
        </pc:spChg>
      </pc:sldChg>
      <pc:sldChg chg="modSp">
        <pc:chgData name="Smith, Corinne" userId="S::cas48@email.sc.edu::5bff00ce-c2fd-473b-84a8-356dda047bd0" providerId="AD" clId="Web-{CF5D1040-B3AE-4946-B664-6ADBB2F1EBF2}" dt="2022-11-04T18:19:41.360" v="570" actId="20577"/>
        <pc:sldMkLst>
          <pc:docMk/>
          <pc:sldMk cId="402049340" sldId="261"/>
        </pc:sldMkLst>
        <pc:spChg chg="mod">
          <ac:chgData name="Smith, Corinne" userId="S::cas48@email.sc.edu::5bff00ce-c2fd-473b-84a8-356dda047bd0" providerId="AD" clId="Web-{CF5D1040-B3AE-4946-B664-6ADBB2F1EBF2}" dt="2022-11-04T18:19:41.360" v="570" actId="20577"/>
          <ac:spMkLst>
            <pc:docMk/>
            <pc:sldMk cId="402049340" sldId="261"/>
            <ac:spMk id="6" creationId="{601BCE50-C0EF-9B9C-982A-551CE587EF6C}"/>
          </ac:spMkLst>
        </pc:spChg>
        <pc:spChg chg="mod">
          <ac:chgData name="Smith, Corinne" userId="S::cas48@email.sc.edu::5bff00ce-c2fd-473b-84a8-356dda047bd0" providerId="AD" clId="Web-{CF5D1040-B3AE-4946-B664-6ADBB2F1EBF2}" dt="2022-11-04T18:19:38.016" v="569" actId="20577"/>
          <ac:spMkLst>
            <pc:docMk/>
            <pc:sldMk cId="402049340" sldId="261"/>
            <ac:spMk id="8" creationId="{7FDBD546-4111-A0FF-43A2-4D1EB9C2DC84}"/>
          </ac:spMkLst>
        </pc:spChg>
      </pc:sldChg>
      <pc:sldChg chg="modSp">
        <pc:chgData name="Smith, Corinne" userId="S::cas48@email.sc.edu::5bff00ce-c2fd-473b-84a8-356dda047bd0" providerId="AD" clId="Web-{CF5D1040-B3AE-4946-B664-6ADBB2F1EBF2}" dt="2022-11-04T18:22:12.426" v="585" actId="14100"/>
        <pc:sldMkLst>
          <pc:docMk/>
          <pc:sldMk cId="1511334676" sldId="262"/>
        </pc:sldMkLst>
        <pc:spChg chg="mod">
          <ac:chgData name="Smith, Corinne" userId="S::cas48@email.sc.edu::5bff00ce-c2fd-473b-84a8-356dda047bd0" providerId="AD" clId="Web-{CF5D1040-B3AE-4946-B664-6ADBB2F1EBF2}" dt="2022-11-04T18:14:46.963" v="233" actId="20577"/>
          <ac:spMkLst>
            <pc:docMk/>
            <pc:sldMk cId="1511334676" sldId="262"/>
            <ac:spMk id="4" creationId="{0C525F15-1ACA-12B1-3587-2BB4FDABD81C}"/>
          </ac:spMkLst>
        </pc:spChg>
        <pc:spChg chg="mod">
          <ac:chgData name="Smith, Corinne" userId="S::cas48@email.sc.edu::5bff00ce-c2fd-473b-84a8-356dda047bd0" providerId="AD" clId="Web-{CF5D1040-B3AE-4946-B664-6ADBB2F1EBF2}" dt="2022-11-04T18:22:12.426" v="585" actId="14100"/>
          <ac:spMkLst>
            <pc:docMk/>
            <pc:sldMk cId="1511334676" sldId="262"/>
            <ac:spMk id="8" creationId="{C2619628-C35A-8182-5A28-DA87684825FB}"/>
          </ac:spMkLst>
        </pc:spChg>
      </pc:sldChg>
      <pc:sldChg chg="modSp">
        <pc:chgData name="Smith, Corinne" userId="S::cas48@email.sc.edu::5bff00ce-c2fd-473b-84a8-356dda047bd0" providerId="AD" clId="Web-{CF5D1040-B3AE-4946-B664-6ADBB2F1EBF2}" dt="2022-11-04T18:21:42.707" v="584" actId="14100"/>
        <pc:sldMkLst>
          <pc:docMk/>
          <pc:sldMk cId="2054683152" sldId="263"/>
        </pc:sldMkLst>
        <pc:spChg chg="mod">
          <ac:chgData name="Smith, Corinne" userId="S::cas48@email.sc.edu::5bff00ce-c2fd-473b-84a8-356dda047bd0" providerId="AD" clId="Web-{CF5D1040-B3AE-4946-B664-6ADBB2F1EBF2}" dt="2022-11-04T18:21:42.707" v="584" actId="14100"/>
          <ac:spMkLst>
            <pc:docMk/>
            <pc:sldMk cId="2054683152" sldId="263"/>
            <ac:spMk id="5" creationId="{B65D2F38-3914-DD50-6F00-ACBA03DA3649}"/>
          </ac:spMkLst>
        </pc:spChg>
        <pc:spChg chg="mod">
          <ac:chgData name="Smith, Corinne" userId="S::cas48@email.sc.edu::5bff00ce-c2fd-473b-84a8-356dda047bd0" providerId="AD" clId="Web-{CF5D1040-B3AE-4946-B664-6ADBB2F1EBF2}" dt="2022-11-04T18:20:22.549" v="573" actId="20577"/>
          <ac:spMkLst>
            <pc:docMk/>
            <pc:sldMk cId="2054683152" sldId="263"/>
            <ac:spMk id="8" creationId="{B02956E4-2D54-D1E3-73DB-12003DCB3025}"/>
          </ac:spMkLst>
        </pc:spChg>
      </pc:sldChg>
      <pc:sldChg chg="modSp">
        <pc:chgData name="Smith, Corinne" userId="S::cas48@email.sc.edu::5bff00ce-c2fd-473b-84a8-356dda047bd0" providerId="AD" clId="Web-{CF5D1040-B3AE-4946-B664-6ADBB2F1EBF2}" dt="2022-11-04T18:21:31.753" v="583" actId="14100"/>
        <pc:sldMkLst>
          <pc:docMk/>
          <pc:sldMk cId="2129175381" sldId="264"/>
        </pc:sldMkLst>
        <pc:spChg chg="mod">
          <ac:chgData name="Smith, Corinne" userId="S::cas48@email.sc.edu::5bff00ce-c2fd-473b-84a8-356dda047bd0" providerId="AD" clId="Web-{CF5D1040-B3AE-4946-B664-6ADBB2F1EBF2}" dt="2022-11-04T18:21:31.753" v="583" actId="14100"/>
          <ac:spMkLst>
            <pc:docMk/>
            <pc:sldMk cId="2129175381" sldId="264"/>
            <ac:spMk id="6" creationId="{12A5D85E-9C56-B6D3-54FA-362F6D815D1B}"/>
          </ac:spMkLst>
        </pc:spChg>
        <pc:spChg chg="mod">
          <ac:chgData name="Smith, Corinne" userId="S::cas48@email.sc.edu::5bff00ce-c2fd-473b-84a8-356dda047bd0" providerId="AD" clId="Web-{CF5D1040-B3AE-4946-B664-6ADBB2F1EBF2}" dt="2022-11-04T18:18:51.609" v="567" actId="20577"/>
          <ac:spMkLst>
            <pc:docMk/>
            <pc:sldMk cId="2129175381" sldId="264"/>
            <ac:spMk id="8" creationId="{55099057-BC72-4D83-B3F7-18BD32B97B68}"/>
          </ac:spMkLst>
        </pc:spChg>
      </pc:sldChg>
    </pc:docChg>
  </pc:docChgLst>
  <pc:docChgLst>
    <pc:chgData name="Smith, Corinne" userId="S::cas48@email.sc.edu::5bff00ce-c2fd-473b-84a8-356dda047bd0" providerId="AD" clId="Web-{A6F9CD79-92E5-4481-AB9C-F114F16B34E6}"/>
    <pc:docChg chg="modSld">
      <pc:chgData name="Smith, Corinne" userId="S::cas48@email.sc.edu::5bff00ce-c2fd-473b-84a8-356dda047bd0" providerId="AD" clId="Web-{A6F9CD79-92E5-4481-AB9C-F114F16B34E6}" dt="2022-11-04T02:01:06.356" v="1188" actId="20577"/>
      <pc:docMkLst>
        <pc:docMk/>
      </pc:docMkLst>
      <pc:sldChg chg="addSp modSp">
        <pc:chgData name="Smith, Corinne" userId="S::cas48@email.sc.edu::5bff00ce-c2fd-473b-84a8-356dda047bd0" providerId="AD" clId="Web-{A6F9CD79-92E5-4481-AB9C-F114F16B34E6}" dt="2022-11-04T02:01:06.356" v="1188" actId="20577"/>
        <pc:sldMkLst>
          <pc:docMk/>
          <pc:sldMk cId="884151011" sldId="269"/>
        </pc:sldMkLst>
        <pc:spChg chg="add mod">
          <ac:chgData name="Smith, Corinne" userId="S::cas48@email.sc.edu::5bff00ce-c2fd-473b-84a8-356dda047bd0" providerId="AD" clId="Web-{A6F9CD79-92E5-4481-AB9C-F114F16B34E6}" dt="2022-11-04T02:01:06.356" v="1188" actId="20577"/>
          <ac:spMkLst>
            <pc:docMk/>
            <pc:sldMk cId="884151011" sldId="269"/>
            <ac:spMk id="4" creationId="{8E98BB84-BBA0-ED23-56CF-69F3762D8C3E}"/>
          </ac:spMkLst>
        </pc:spChg>
        <pc:spChg chg="add mod">
          <ac:chgData name="Smith, Corinne" userId="S::cas48@email.sc.edu::5bff00ce-c2fd-473b-84a8-356dda047bd0" providerId="AD" clId="Web-{A6F9CD79-92E5-4481-AB9C-F114F16B34E6}" dt="2022-11-04T01:56:37.834" v="893" actId="20577"/>
          <ac:spMkLst>
            <pc:docMk/>
            <pc:sldMk cId="884151011" sldId="269"/>
            <ac:spMk id="5" creationId="{A5AF3767-38CF-67BC-9F3D-FCD4A2F02ADC}"/>
          </ac:spMkLst>
        </pc:spChg>
      </pc:sldChg>
    </pc:docChg>
  </pc:docChgLst>
  <pc:docChgLst>
    <pc:chgData name="Yount, Ryan" userId="S::rjyount@email.sc.edu::88ecf34e-5dd3-4ed1-8def-eb5ebef79b79" providerId="AD" clId="Web-{A0A000C6-A3C4-4387-A7CA-1F8313203801}"/>
    <pc:docChg chg="addSld delSld modSld">
      <pc:chgData name="Yount, Ryan" userId="S::rjyount@email.sc.edu::88ecf34e-5dd3-4ed1-8def-eb5ebef79b79" providerId="AD" clId="Web-{A0A000C6-A3C4-4387-A7CA-1F8313203801}" dt="2022-11-04T16:15:29.738" v="196" actId="1076"/>
      <pc:docMkLst>
        <pc:docMk/>
      </pc:docMkLst>
      <pc:sldChg chg="addSp delSp modSp del">
        <pc:chgData name="Yount, Ryan" userId="S::rjyount@email.sc.edu::88ecf34e-5dd3-4ed1-8def-eb5ebef79b79" providerId="AD" clId="Web-{A0A000C6-A3C4-4387-A7CA-1F8313203801}" dt="2022-11-04T16:14:23.124" v="188"/>
        <pc:sldMkLst>
          <pc:docMk/>
          <pc:sldMk cId="3105745192" sldId="271"/>
        </pc:sldMkLst>
        <pc:spChg chg="del mod">
          <ac:chgData name="Yount, Ryan" userId="S::rjyount@email.sc.edu::88ecf34e-5dd3-4ed1-8def-eb5ebef79b79" providerId="AD" clId="Web-{A0A000C6-A3C4-4387-A7CA-1F8313203801}" dt="2022-11-04T16:09:52.576" v="32"/>
          <ac:spMkLst>
            <pc:docMk/>
            <pc:sldMk cId="3105745192" sldId="271"/>
            <ac:spMk id="3" creationId="{74EC8C2A-619A-0418-3D51-C8BDB8049537}"/>
          </ac:spMkLst>
        </pc:spChg>
        <pc:spChg chg="del">
          <ac:chgData name="Yount, Ryan" userId="S::rjyount@email.sc.edu::88ecf34e-5dd3-4ed1-8def-eb5ebef79b79" providerId="AD" clId="Web-{A0A000C6-A3C4-4387-A7CA-1F8313203801}" dt="2022-11-04T15:53:07.559" v="20"/>
          <ac:spMkLst>
            <pc:docMk/>
            <pc:sldMk cId="3105745192" sldId="271"/>
            <ac:spMk id="4" creationId="{139D7D80-290E-27AA-CC85-BB3147626AA0}"/>
          </ac:spMkLst>
        </pc:spChg>
        <pc:spChg chg="mod">
          <ac:chgData name="Yount, Ryan" userId="S::rjyount@email.sc.edu::88ecf34e-5dd3-4ed1-8def-eb5ebef79b79" providerId="AD" clId="Web-{A0A000C6-A3C4-4387-A7CA-1F8313203801}" dt="2022-11-04T16:12:56.744" v="162" actId="1076"/>
          <ac:spMkLst>
            <pc:docMk/>
            <pc:sldMk cId="3105745192" sldId="271"/>
            <ac:spMk id="5" creationId="{F1F75138-5097-D4C3-ED95-1E43BE791D08}"/>
          </ac:spMkLst>
        </pc:spChg>
        <pc:spChg chg="add del mod">
          <ac:chgData name="Yount, Ryan" userId="S::rjyount@email.sc.edu::88ecf34e-5dd3-4ed1-8def-eb5ebef79b79" providerId="AD" clId="Web-{A0A000C6-A3C4-4387-A7CA-1F8313203801}" dt="2022-11-04T16:13:09.854" v="164"/>
          <ac:spMkLst>
            <pc:docMk/>
            <pc:sldMk cId="3105745192" sldId="271"/>
            <ac:spMk id="7" creationId="{2ADC71DC-0C25-2810-9184-41B826940DD2}"/>
          </ac:spMkLst>
        </pc:spChg>
      </pc:sldChg>
      <pc:sldChg chg="modSp">
        <pc:chgData name="Yount, Ryan" userId="S::rjyount@email.sc.edu::88ecf34e-5dd3-4ed1-8def-eb5ebef79b79" providerId="AD" clId="Web-{A0A000C6-A3C4-4387-A7CA-1F8313203801}" dt="2022-11-04T15:58:57.503" v="22" actId="20577"/>
        <pc:sldMkLst>
          <pc:docMk/>
          <pc:sldMk cId="1850718673" sldId="275"/>
        </pc:sldMkLst>
        <pc:spChg chg="mod">
          <ac:chgData name="Yount, Ryan" userId="S::rjyount@email.sc.edu::88ecf34e-5dd3-4ed1-8def-eb5ebef79b79" providerId="AD" clId="Web-{A0A000C6-A3C4-4387-A7CA-1F8313203801}" dt="2022-11-04T15:58:57.503" v="22" actId="20577"/>
          <ac:spMkLst>
            <pc:docMk/>
            <pc:sldMk cId="1850718673" sldId="275"/>
            <ac:spMk id="3" creationId="{B738461A-17DC-24AE-AA42-6415AA05E99F}"/>
          </ac:spMkLst>
        </pc:spChg>
      </pc:sldChg>
      <pc:sldChg chg="modSp">
        <pc:chgData name="Yount, Ryan" userId="S::rjyount@email.sc.edu::88ecf34e-5dd3-4ed1-8def-eb5ebef79b79" providerId="AD" clId="Web-{A0A000C6-A3C4-4387-A7CA-1F8313203801}" dt="2022-11-04T15:52:40.057" v="19" actId="14100"/>
        <pc:sldMkLst>
          <pc:docMk/>
          <pc:sldMk cId="569702609" sldId="276"/>
        </pc:sldMkLst>
        <pc:spChg chg="mod">
          <ac:chgData name="Yount, Ryan" userId="S::rjyount@email.sc.edu::88ecf34e-5dd3-4ed1-8def-eb5ebef79b79" providerId="AD" clId="Web-{A0A000C6-A3C4-4387-A7CA-1F8313203801}" dt="2022-11-04T15:52:40.057" v="19" actId="14100"/>
          <ac:spMkLst>
            <pc:docMk/>
            <pc:sldMk cId="569702609" sldId="276"/>
            <ac:spMk id="4" creationId="{139D7D80-290E-27AA-CC85-BB3147626AA0}"/>
          </ac:spMkLst>
        </pc:spChg>
        <pc:spChg chg="mod">
          <ac:chgData name="Yount, Ryan" userId="S::rjyount@email.sc.edu::88ecf34e-5dd3-4ed1-8def-eb5ebef79b79" providerId="AD" clId="Web-{A0A000C6-A3C4-4387-A7CA-1F8313203801}" dt="2022-11-04T15:52:20.118" v="15" actId="14100"/>
          <ac:spMkLst>
            <pc:docMk/>
            <pc:sldMk cId="569702609" sldId="276"/>
            <ac:spMk id="5" creationId="{F1F75138-5097-D4C3-ED95-1E43BE791D08}"/>
          </ac:spMkLst>
        </pc:spChg>
      </pc:sldChg>
      <pc:sldChg chg="addSp delSp modSp add replId">
        <pc:chgData name="Yount, Ryan" userId="S::rjyount@email.sc.edu::88ecf34e-5dd3-4ed1-8def-eb5ebef79b79" providerId="AD" clId="Web-{A0A000C6-A3C4-4387-A7CA-1F8313203801}" dt="2022-11-04T16:15:29.738" v="196" actId="1076"/>
        <pc:sldMkLst>
          <pc:docMk/>
          <pc:sldMk cId="4070220610" sldId="278"/>
        </pc:sldMkLst>
        <pc:spChg chg="mod">
          <ac:chgData name="Yount, Ryan" userId="S::rjyount@email.sc.edu::88ecf34e-5dd3-4ed1-8def-eb5ebef79b79" providerId="AD" clId="Web-{A0A000C6-A3C4-4387-A7CA-1F8313203801}" dt="2022-11-04T16:10:20.952" v="52" actId="20577"/>
          <ac:spMkLst>
            <pc:docMk/>
            <pc:sldMk cId="4070220610" sldId="278"/>
            <ac:spMk id="2" creationId="{FC810C0C-B221-0F92-A401-57C03BA46FDF}"/>
          </ac:spMkLst>
        </pc:spChg>
        <pc:spChg chg="mod">
          <ac:chgData name="Yount, Ryan" userId="S::rjyount@email.sc.edu::88ecf34e-5dd3-4ed1-8def-eb5ebef79b79" providerId="AD" clId="Web-{A0A000C6-A3C4-4387-A7CA-1F8313203801}" dt="2022-11-04T16:14:19.859" v="187" actId="1076"/>
          <ac:spMkLst>
            <pc:docMk/>
            <pc:sldMk cId="4070220610" sldId="278"/>
            <ac:spMk id="4" creationId="{8E98BB84-BBA0-ED23-56CF-69F3762D8C3E}"/>
          </ac:spMkLst>
        </pc:spChg>
        <pc:spChg chg="del">
          <ac:chgData name="Yount, Ryan" userId="S::rjyount@email.sc.edu::88ecf34e-5dd3-4ed1-8def-eb5ebef79b79" providerId="AD" clId="Web-{A0A000C6-A3C4-4387-A7CA-1F8313203801}" dt="2022-11-04T16:10:25" v="53"/>
          <ac:spMkLst>
            <pc:docMk/>
            <pc:sldMk cId="4070220610" sldId="278"/>
            <ac:spMk id="5" creationId="{A5AF3767-38CF-67BC-9F3D-FCD4A2F02ADC}"/>
          </ac:spMkLst>
        </pc:spChg>
        <pc:picChg chg="add mod">
          <ac:chgData name="Yount, Ryan" userId="S::rjyount@email.sc.edu::88ecf34e-5dd3-4ed1-8def-eb5ebef79b79" providerId="AD" clId="Web-{A0A000C6-A3C4-4387-A7CA-1F8313203801}" dt="2022-11-04T16:15:29.738" v="196" actId="1076"/>
          <ac:picMkLst>
            <pc:docMk/>
            <pc:sldMk cId="4070220610" sldId="278"/>
            <ac:picMk id="6" creationId="{E7016945-7680-4AC5-78C4-710FADA34159}"/>
          </ac:picMkLst>
        </pc:picChg>
      </pc:sldChg>
    </pc:docChg>
  </pc:docChgLst>
  <pc:docChgLst>
    <pc:chgData name="Yount, Ryan" userId="S::rjyount@email.sc.edu::88ecf34e-5dd3-4ed1-8def-eb5ebef79b79" providerId="AD" clId="Web-{7408B0DD-4A99-4753-A2AB-A3BDAA79EB4C}"/>
    <pc:docChg chg="addSld modSld">
      <pc:chgData name="Yount, Ryan" userId="S::rjyount@email.sc.edu::88ecf34e-5dd3-4ed1-8def-eb5ebef79b79" providerId="AD" clId="Web-{7408B0DD-4A99-4753-A2AB-A3BDAA79EB4C}" dt="2022-11-04T16:29:35.190" v="27" actId="20577"/>
      <pc:docMkLst>
        <pc:docMk/>
      </pc:docMkLst>
      <pc:sldChg chg="delSp modSp add replId">
        <pc:chgData name="Yount, Ryan" userId="S::rjyount@email.sc.edu::88ecf34e-5dd3-4ed1-8def-eb5ebef79b79" providerId="AD" clId="Web-{7408B0DD-4A99-4753-A2AB-A3BDAA79EB4C}" dt="2022-11-04T16:29:35.190" v="27" actId="20577"/>
        <pc:sldMkLst>
          <pc:docMk/>
          <pc:sldMk cId="256943858" sldId="279"/>
        </pc:sldMkLst>
        <pc:spChg chg="mod">
          <ac:chgData name="Yount, Ryan" userId="S::rjyount@email.sc.edu::88ecf34e-5dd3-4ed1-8def-eb5ebef79b79" providerId="AD" clId="Web-{7408B0DD-4A99-4753-A2AB-A3BDAA79EB4C}" dt="2022-11-04T16:29:35.190" v="27" actId="20577"/>
          <ac:spMkLst>
            <pc:docMk/>
            <pc:sldMk cId="256943858" sldId="279"/>
            <ac:spMk id="4" creationId="{8E98BB84-BBA0-ED23-56CF-69F3762D8C3E}"/>
          </ac:spMkLst>
        </pc:spChg>
        <pc:picChg chg="del">
          <ac:chgData name="Yount, Ryan" userId="S::rjyount@email.sc.edu::88ecf34e-5dd3-4ed1-8def-eb5ebef79b79" providerId="AD" clId="Web-{7408B0DD-4A99-4753-A2AB-A3BDAA79EB4C}" dt="2022-11-04T16:29:07.377" v="11"/>
          <ac:picMkLst>
            <pc:docMk/>
            <pc:sldMk cId="256943858" sldId="279"/>
            <ac:picMk id="6" creationId="{E7016945-7680-4AC5-78C4-710FADA34159}"/>
          </ac:picMkLst>
        </pc:picChg>
      </pc:sldChg>
    </pc:docChg>
  </pc:docChgLst>
  <pc:docChgLst>
    <pc:chgData name="Toth, Alex" userId="S::tothaj@email.sc.edu::2130acdf-700f-44a2-bcb8-6ddcb590bb83" providerId="AD" clId="Web-{BC2832F6-9403-434C-9AA3-D02530972A66}"/>
    <pc:docChg chg="addSld modSld sldOrd">
      <pc:chgData name="Toth, Alex" userId="S::tothaj@email.sc.edu::2130acdf-700f-44a2-bcb8-6ddcb590bb83" providerId="AD" clId="Web-{BC2832F6-9403-434C-9AA3-D02530972A66}" dt="2022-11-01T19:04:01.664" v="9" actId="20577"/>
      <pc:docMkLst>
        <pc:docMk/>
      </pc:docMkLst>
      <pc:sldChg chg="delSp modSp add ord replId">
        <pc:chgData name="Toth, Alex" userId="S::tothaj@email.sc.edu::2130acdf-700f-44a2-bcb8-6ddcb590bb83" providerId="AD" clId="Web-{BC2832F6-9403-434C-9AA3-D02530972A66}" dt="2022-11-01T19:04:01.664" v="9" actId="20577"/>
        <pc:sldMkLst>
          <pc:docMk/>
          <pc:sldMk cId="884151011" sldId="269"/>
        </pc:sldMkLst>
        <pc:spChg chg="mod">
          <ac:chgData name="Toth, Alex" userId="S::tothaj@email.sc.edu::2130acdf-700f-44a2-bcb8-6ddcb590bb83" providerId="AD" clId="Web-{BC2832F6-9403-434C-9AA3-D02530972A66}" dt="2022-11-01T19:03:47.023" v="7" actId="20577"/>
          <ac:spMkLst>
            <pc:docMk/>
            <pc:sldMk cId="884151011" sldId="269"/>
            <ac:spMk id="2" creationId="{FC810C0C-B221-0F92-A401-57C03BA46FDF}"/>
          </ac:spMkLst>
        </pc:spChg>
        <pc:spChg chg="mod">
          <ac:chgData name="Toth, Alex" userId="S::tothaj@email.sc.edu::2130acdf-700f-44a2-bcb8-6ddcb590bb83" providerId="AD" clId="Web-{BC2832F6-9403-434C-9AA3-D02530972A66}" dt="2022-11-01T19:04:01.664" v="9" actId="20577"/>
          <ac:spMkLst>
            <pc:docMk/>
            <pc:sldMk cId="884151011" sldId="269"/>
            <ac:spMk id="3" creationId="{74EC8C2A-619A-0418-3D51-C8BDB8049537}"/>
          </ac:spMkLst>
        </pc:spChg>
        <pc:picChg chg="del">
          <ac:chgData name="Toth, Alex" userId="S::tothaj@email.sc.edu::2130acdf-700f-44a2-bcb8-6ddcb590bb83" providerId="AD" clId="Web-{BC2832F6-9403-434C-9AA3-D02530972A66}" dt="2022-11-01T19:03:57.430" v="8"/>
          <ac:picMkLst>
            <pc:docMk/>
            <pc:sldMk cId="884151011" sldId="269"/>
            <ac:picMk id="4" creationId="{C61DE64D-A343-6E73-2453-D29ECB18EDD3}"/>
          </ac:picMkLst>
        </pc:picChg>
      </pc:sldChg>
    </pc:docChg>
  </pc:docChgLst>
  <pc:docChgLst>
    <pc:chgData name="Toth, Alex" userId="S::tothaj@email.sc.edu::2130acdf-700f-44a2-bcb8-6ddcb590bb83" providerId="AD" clId="Web-{26241620-E0E6-4B25-86B2-C79CF4949E05}"/>
    <pc:docChg chg="modSld">
      <pc:chgData name="Toth, Alex" userId="S::tothaj@email.sc.edu::2130acdf-700f-44a2-bcb8-6ddcb590bb83" providerId="AD" clId="Web-{26241620-E0E6-4B25-86B2-C79CF4949E05}" dt="2022-11-08T20:48:23.653" v="5" actId="1076"/>
      <pc:docMkLst>
        <pc:docMk/>
      </pc:docMkLst>
      <pc:sldChg chg="addSp modSp">
        <pc:chgData name="Toth, Alex" userId="S::tothaj@email.sc.edu::2130acdf-700f-44a2-bcb8-6ddcb590bb83" providerId="AD" clId="Web-{26241620-E0E6-4B25-86B2-C79CF4949E05}" dt="2022-11-08T20:48:23.653" v="5" actId="1076"/>
        <pc:sldMkLst>
          <pc:docMk/>
          <pc:sldMk cId="2621015204" sldId="273"/>
        </pc:sldMkLst>
        <pc:picChg chg="add mod">
          <ac:chgData name="Toth, Alex" userId="S::tothaj@email.sc.edu::2130acdf-700f-44a2-bcb8-6ddcb590bb83" providerId="AD" clId="Web-{26241620-E0E6-4B25-86B2-C79CF4949E05}" dt="2022-11-08T20:48:23.653" v="5" actId="1076"/>
          <ac:picMkLst>
            <pc:docMk/>
            <pc:sldMk cId="2621015204" sldId="273"/>
            <ac:picMk id="4" creationId="{2A1AD6E0-7153-B467-2D40-288686FD24FE}"/>
          </ac:picMkLst>
        </pc:picChg>
      </pc:sldChg>
    </pc:docChg>
  </pc:docChgLst>
  <pc:docChgLst>
    <pc:chgData name="Yount, Ryan" userId="S::rjyount@email.sc.edu::88ecf34e-5dd3-4ed1-8def-eb5ebef79b79" providerId="AD" clId="Web-{FEFE1097-326C-4505-84B6-C2A1C1E9F064}"/>
    <pc:docChg chg="modSld">
      <pc:chgData name="Yount, Ryan" userId="S::rjyount@email.sc.edu::88ecf34e-5dd3-4ed1-8def-eb5ebef79b79" providerId="AD" clId="Web-{FEFE1097-326C-4505-84B6-C2A1C1E9F064}" dt="2022-11-01T20:44:41.442" v="16" actId="1076"/>
      <pc:docMkLst>
        <pc:docMk/>
      </pc:docMkLst>
      <pc:sldChg chg="addSp delSp modSp">
        <pc:chgData name="Yount, Ryan" userId="S::rjyount@email.sc.edu::88ecf34e-5dd3-4ed1-8def-eb5ebef79b79" providerId="AD" clId="Web-{FEFE1097-326C-4505-84B6-C2A1C1E9F064}" dt="2022-11-01T20:44:41.442" v="16" actId="1076"/>
        <pc:sldMkLst>
          <pc:docMk/>
          <pc:sldMk cId="3826980453" sldId="257"/>
        </pc:sldMkLst>
        <pc:picChg chg="add del mod">
          <ac:chgData name="Yount, Ryan" userId="S::rjyount@email.sc.edu::88ecf34e-5dd3-4ed1-8def-eb5ebef79b79" providerId="AD" clId="Web-{FEFE1097-326C-4505-84B6-C2A1C1E9F064}" dt="2022-11-01T20:38:34.979" v="5"/>
          <ac:picMkLst>
            <pc:docMk/>
            <pc:sldMk cId="3826980453" sldId="257"/>
            <ac:picMk id="3" creationId="{8BFBCED5-7961-B3EC-BD9B-95B61804C229}"/>
          </ac:picMkLst>
        </pc:picChg>
        <pc:picChg chg="del">
          <ac:chgData name="Yount, Ryan" userId="S::rjyount@email.sc.edu::88ecf34e-5dd3-4ed1-8def-eb5ebef79b79" providerId="AD" clId="Web-{FEFE1097-326C-4505-84B6-C2A1C1E9F064}" dt="2022-11-01T20:36:48.050" v="0"/>
          <ac:picMkLst>
            <pc:docMk/>
            <pc:sldMk cId="3826980453" sldId="257"/>
            <ac:picMk id="5" creationId="{2770B45A-5617-F6ED-E2E5-A8243CE31A8A}"/>
          </ac:picMkLst>
        </pc:picChg>
        <pc:picChg chg="add del mod">
          <ac:chgData name="Yount, Ryan" userId="S::rjyount@email.sc.edu::88ecf34e-5dd3-4ed1-8def-eb5ebef79b79" providerId="AD" clId="Web-{FEFE1097-326C-4505-84B6-C2A1C1E9F064}" dt="2022-11-01T20:44:20.878" v="12"/>
          <ac:picMkLst>
            <pc:docMk/>
            <pc:sldMk cId="3826980453" sldId="257"/>
            <ac:picMk id="6" creationId="{DA63857E-1E1A-12E1-0BD4-BBF2D5A6905A}"/>
          </ac:picMkLst>
        </pc:picChg>
        <pc:picChg chg="add mod">
          <ac:chgData name="Yount, Ryan" userId="S::rjyount@email.sc.edu::88ecf34e-5dd3-4ed1-8def-eb5ebef79b79" providerId="AD" clId="Web-{FEFE1097-326C-4505-84B6-C2A1C1E9F064}" dt="2022-11-01T20:44:41.442" v="16" actId="1076"/>
          <ac:picMkLst>
            <pc:docMk/>
            <pc:sldMk cId="3826980453" sldId="257"/>
            <ac:picMk id="7" creationId="{A9E83CBF-580C-5C86-90FF-38D0A4E9B458}"/>
          </ac:picMkLst>
        </pc:picChg>
      </pc:sldChg>
    </pc:docChg>
  </pc:docChgLst>
  <pc:docChgLst>
    <pc:chgData name="Yount, Ryan" userId="S::rjyount@email.sc.edu::88ecf34e-5dd3-4ed1-8def-eb5ebef79b79" providerId="AD" clId="Web-{6CC4DF60-3569-4C47-8ED3-14E0F61B4C3F}"/>
    <pc:docChg chg="addSld modSld">
      <pc:chgData name="Yount, Ryan" userId="S::rjyount@email.sc.edu::88ecf34e-5dd3-4ed1-8def-eb5ebef79b79" providerId="AD" clId="Web-{6CC4DF60-3569-4C47-8ED3-14E0F61B4C3F}" dt="2022-11-04T15:47:52.724" v="4" actId="20577"/>
      <pc:docMkLst>
        <pc:docMk/>
      </pc:docMkLst>
      <pc:sldChg chg="modSp add replId">
        <pc:chgData name="Yount, Ryan" userId="S::rjyount@email.sc.edu::88ecf34e-5dd3-4ed1-8def-eb5ebef79b79" providerId="AD" clId="Web-{6CC4DF60-3569-4C47-8ED3-14E0F61B4C3F}" dt="2022-11-04T15:47:52.724" v="4" actId="20577"/>
        <pc:sldMkLst>
          <pc:docMk/>
          <pc:sldMk cId="569702609" sldId="276"/>
        </pc:sldMkLst>
        <pc:spChg chg="mod">
          <ac:chgData name="Yount, Ryan" userId="S::rjyount@email.sc.edu::88ecf34e-5dd3-4ed1-8def-eb5ebef79b79" providerId="AD" clId="Web-{6CC4DF60-3569-4C47-8ED3-14E0F61B4C3F}" dt="2022-11-04T15:47:52.724" v="4" actId="20577"/>
          <ac:spMkLst>
            <pc:docMk/>
            <pc:sldMk cId="569702609" sldId="276"/>
            <ac:spMk id="4" creationId="{139D7D80-290E-27AA-CC85-BB3147626AA0}"/>
          </ac:spMkLst>
        </pc:spChg>
        <pc:spChg chg="mod">
          <ac:chgData name="Yount, Ryan" userId="S::rjyount@email.sc.edu::88ecf34e-5dd3-4ed1-8def-eb5ebef79b79" providerId="AD" clId="Web-{6CC4DF60-3569-4C47-8ED3-14E0F61B4C3F}" dt="2022-11-04T15:47:47.646" v="2" actId="20577"/>
          <ac:spMkLst>
            <pc:docMk/>
            <pc:sldMk cId="569702609" sldId="276"/>
            <ac:spMk id="5" creationId="{F1F75138-5097-D4C3-ED95-1E43BE791D08}"/>
          </ac:spMkLst>
        </pc:spChg>
      </pc:sldChg>
    </pc:docChg>
  </pc:docChgLst>
  <pc:docChgLst>
    <pc:chgData name="Smith, Corinne" userId="S::cas48@email.sc.edu::5bff00ce-c2fd-473b-84a8-356dda047bd0" providerId="AD" clId="Web-{69E45A43-C699-4310-85BB-23451863BCB8}"/>
    <pc:docChg chg="modSld">
      <pc:chgData name="Smith, Corinne" userId="S::cas48@email.sc.edu::5bff00ce-c2fd-473b-84a8-356dda047bd0" providerId="AD" clId="Web-{69E45A43-C699-4310-85BB-23451863BCB8}" dt="2022-11-05T00:28:54.843" v="10" actId="1076"/>
      <pc:docMkLst>
        <pc:docMk/>
      </pc:docMkLst>
      <pc:sldChg chg="addSp delSp modSp">
        <pc:chgData name="Smith, Corinne" userId="S::cas48@email.sc.edu::5bff00ce-c2fd-473b-84a8-356dda047bd0" providerId="AD" clId="Web-{69E45A43-C699-4310-85BB-23451863BCB8}" dt="2022-11-05T00:28:54.843" v="10" actId="1076"/>
        <pc:sldMkLst>
          <pc:docMk/>
          <pc:sldMk cId="884151011" sldId="269"/>
        </pc:sldMkLst>
        <pc:spChg chg="del">
          <ac:chgData name="Smith, Corinne" userId="S::cas48@email.sc.edu::5bff00ce-c2fd-473b-84a8-356dda047bd0" providerId="AD" clId="Web-{69E45A43-C699-4310-85BB-23451863BCB8}" dt="2022-11-05T00:28:35.061" v="5"/>
          <ac:spMkLst>
            <pc:docMk/>
            <pc:sldMk cId="884151011" sldId="269"/>
            <ac:spMk id="5" creationId="{A5AF3767-38CF-67BC-9F3D-FCD4A2F02ADC}"/>
          </ac:spMkLst>
        </pc:spChg>
        <pc:picChg chg="add mod modCrop">
          <ac:chgData name="Smith, Corinne" userId="S::cas48@email.sc.edu::5bff00ce-c2fd-473b-84a8-356dda047bd0" providerId="AD" clId="Web-{69E45A43-C699-4310-85BB-23451863BCB8}" dt="2022-11-05T00:28:54.843" v="10" actId="1076"/>
          <ac:picMkLst>
            <pc:docMk/>
            <pc:sldMk cId="884151011" sldId="269"/>
            <ac:picMk id="6" creationId="{7E716CC2-282B-968B-8676-12C5A944D336}"/>
          </ac:picMkLst>
        </pc:picChg>
        <pc:picChg chg="add mod">
          <ac:chgData name="Smith, Corinne" userId="S::cas48@email.sc.edu::5bff00ce-c2fd-473b-84a8-356dda047bd0" providerId="AD" clId="Web-{69E45A43-C699-4310-85BB-23451863BCB8}" dt="2022-11-05T00:28:42.999" v="8" actId="14100"/>
          <ac:picMkLst>
            <pc:docMk/>
            <pc:sldMk cId="884151011" sldId="269"/>
            <ac:picMk id="7" creationId="{54444FA6-D6C6-CF99-D591-2360F2901A9F}"/>
          </ac:picMkLst>
        </pc:picChg>
      </pc:sldChg>
    </pc:docChg>
  </pc:docChgLst>
  <pc:docChgLst>
    <pc:chgData name="Yount, Ryan" userId="S::rjyount@email.sc.edu::88ecf34e-5dd3-4ed1-8def-eb5ebef79b79" providerId="AD" clId="Web-{84A61120-263A-46BE-BB2D-9E0E3EBAFE89}"/>
    <pc:docChg chg="delSld modSld">
      <pc:chgData name="Yount, Ryan" userId="S::rjyount@email.sc.edu::88ecf34e-5dd3-4ed1-8def-eb5ebef79b79" providerId="AD" clId="Web-{84A61120-263A-46BE-BB2D-9E0E3EBAFE89}" dt="2022-11-05T01:08:05.690" v="77" actId="1076"/>
      <pc:docMkLst>
        <pc:docMk/>
      </pc:docMkLst>
      <pc:sldChg chg="modSp">
        <pc:chgData name="Yount, Ryan" userId="S::rjyount@email.sc.edu::88ecf34e-5dd3-4ed1-8def-eb5ebef79b79" providerId="AD" clId="Web-{84A61120-263A-46BE-BB2D-9E0E3EBAFE89}" dt="2022-11-05T00:51:50.740" v="75" actId="20577"/>
        <pc:sldMkLst>
          <pc:docMk/>
          <pc:sldMk cId="569702609" sldId="276"/>
        </pc:sldMkLst>
        <pc:spChg chg="mod">
          <ac:chgData name="Yount, Ryan" userId="S::rjyount@email.sc.edu::88ecf34e-5dd3-4ed1-8def-eb5ebef79b79" providerId="AD" clId="Web-{84A61120-263A-46BE-BB2D-9E0E3EBAFE89}" dt="2022-11-05T00:51:50.740" v="75" actId="20577"/>
          <ac:spMkLst>
            <pc:docMk/>
            <pc:sldMk cId="569702609" sldId="276"/>
            <ac:spMk id="4" creationId="{139D7D80-290E-27AA-CC85-BB3147626AA0}"/>
          </ac:spMkLst>
        </pc:spChg>
        <pc:spChg chg="mod">
          <ac:chgData name="Yount, Ryan" userId="S::rjyount@email.sc.edu::88ecf34e-5dd3-4ed1-8def-eb5ebef79b79" providerId="AD" clId="Web-{84A61120-263A-46BE-BB2D-9E0E3EBAFE89}" dt="2022-11-05T00:51:37.068" v="71" actId="20577"/>
          <ac:spMkLst>
            <pc:docMk/>
            <pc:sldMk cId="569702609" sldId="276"/>
            <ac:spMk id="5" creationId="{F1F75138-5097-D4C3-ED95-1E43BE791D08}"/>
          </ac:spMkLst>
        </pc:spChg>
      </pc:sldChg>
      <pc:sldChg chg="modSp">
        <pc:chgData name="Yount, Ryan" userId="S::rjyount@email.sc.edu::88ecf34e-5dd3-4ed1-8def-eb5ebef79b79" providerId="AD" clId="Web-{84A61120-263A-46BE-BB2D-9E0E3EBAFE89}" dt="2022-11-05T01:08:05.690" v="77" actId="1076"/>
        <pc:sldMkLst>
          <pc:docMk/>
          <pc:sldMk cId="4070220610" sldId="278"/>
        </pc:sldMkLst>
        <pc:spChg chg="mod">
          <ac:chgData name="Yount, Ryan" userId="S::rjyount@email.sc.edu::88ecf34e-5dd3-4ed1-8def-eb5ebef79b79" providerId="AD" clId="Web-{84A61120-263A-46BE-BB2D-9E0E3EBAFE89}" dt="2022-11-05T01:08:05.643" v="76" actId="1076"/>
          <ac:spMkLst>
            <pc:docMk/>
            <pc:sldMk cId="4070220610" sldId="278"/>
            <ac:spMk id="4" creationId="{8E98BB84-BBA0-ED23-56CF-69F3762D8C3E}"/>
          </ac:spMkLst>
        </pc:spChg>
        <pc:picChg chg="mod">
          <ac:chgData name="Yount, Ryan" userId="S::rjyount@email.sc.edu::88ecf34e-5dd3-4ed1-8def-eb5ebef79b79" providerId="AD" clId="Web-{84A61120-263A-46BE-BB2D-9E0E3EBAFE89}" dt="2022-11-05T01:08:05.690" v="77" actId="1076"/>
          <ac:picMkLst>
            <pc:docMk/>
            <pc:sldMk cId="4070220610" sldId="278"/>
            <ac:picMk id="6" creationId="{E7016945-7680-4AC5-78C4-710FADA34159}"/>
          </ac:picMkLst>
        </pc:picChg>
      </pc:sldChg>
      <pc:sldChg chg="modSp del">
        <pc:chgData name="Yount, Ryan" userId="S::rjyount@email.sc.edu::88ecf34e-5dd3-4ed1-8def-eb5ebef79b79" providerId="AD" clId="Web-{84A61120-263A-46BE-BB2D-9E0E3EBAFE89}" dt="2022-11-05T00:42:16.739" v="25"/>
        <pc:sldMkLst>
          <pc:docMk/>
          <pc:sldMk cId="256943858" sldId="279"/>
        </pc:sldMkLst>
        <pc:spChg chg="mod">
          <ac:chgData name="Yount, Ryan" userId="S::rjyount@email.sc.edu::88ecf34e-5dd3-4ed1-8def-eb5ebef79b79" providerId="AD" clId="Web-{84A61120-263A-46BE-BB2D-9E0E3EBAFE89}" dt="2022-11-05T00:41:43.629" v="22" actId="20577"/>
          <ac:spMkLst>
            <pc:docMk/>
            <pc:sldMk cId="256943858" sldId="279"/>
            <ac:spMk id="4" creationId="{8E98BB84-BBA0-ED23-56CF-69F3762D8C3E}"/>
          </ac:spMkLst>
        </pc:spChg>
      </pc:sldChg>
    </pc:docChg>
  </pc:docChgLst>
  <pc:docChgLst>
    <pc:chgData name="Brown, Ryan" userId="d662f8f0-d013-4dc6-8c55-0714d788f3c2" providerId="ADAL" clId="{F87781DE-85D0-45DE-8766-933ED6AEC424}"/>
    <pc:docChg chg="undo custSel addSld modSld">
      <pc:chgData name="Brown, Ryan" userId="d662f8f0-d013-4dc6-8c55-0714d788f3c2" providerId="ADAL" clId="{F87781DE-85D0-45DE-8766-933ED6AEC424}" dt="2022-11-04T20:23:55.690" v="1469" actId="20577"/>
      <pc:docMkLst>
        <pc:docMk/>
      </pc:docMkLst>
      <pc:sldChg chg="modSp mod">
        <pc:chgData name="Brown, Ryan" userId="d662f8f0-d013-4dc6-8c55-0714d788f3c2" providerId="ADAL" clId="{F87781DE-85D0-45DE-8766-933ED6AEC424}" dt="2022-11-04T15:54:48.459" v="1423" actId="20577"/>
        <pc:sldMkLst>
          <pc:docMk/>
          <pc:sldMk cId="1214763922" sldId="259"/>
        </pc:sldMkLst>
        <pc:spChg chg="mod">
          <ac:chgData name="Brown, Ryan" userId="d662f8f0-d013-4dc6-8c55-0714d788f3c2" providerId="ADAL" clId="{F87781DE-85D0-45DE-8766-933ED6AEC424}" dt="2022-11-04T15:54:48.459" v="1423" actId="20577"/>
          <ac:spMkLst>
            <pc:docMk/>
            <pc:sldMk cId="1214763922" sldId="259"/>
            <ac:spMk id="3" creationId="{DBC27B97-4185-FC37-595E-651C41262B13}"/>
          </ac:spMkLst>
        </pc:spChg>
      </pc:sldChg>
      <pc:sldChg chg="addSp delSp modSp new mod setBg">
        <pc:chgData name="Brown, Ryan" userId="d662f8f0-d013-4dc6-8c55-0714d788f3c2" providerId="ADAL" clId="{F87781DE-85D0-45DE-8766-933ED6AEC424}" dt="2022-11-01T18:50:05.787" v="591" actId="123"/>
        <pc:sldMkLst>
          <pc:docMk/>
          <pc:sldMk cId="1747668684" sldId="265"/>
        </pc:sldMkLst>
        <pc:spChg chg="mod">
          <ac:chgData name="Brown, Ryan" userId="d662f8f0-d013-4dc6-8c55-0714d788f3c2" providerId="ADAL" clId="{F87781DE-85D0-45DE-8766-933ED6AEC424}" dt="2022-11-01T18:50:01.548" v="590" actId="26606"/>
          <ac:spMkLst>
            <pc:docMk/>
            <pc:sldMk cId="1747668684" sldId="265"/>
            <ac:spMk id="2" creationId="{D8781298-B2CB-3D62-3101-FEEABCB722D3}"/>
          </ac:spMkLst>
        </pc:spChg>
        <pc:spChg chg="mod">
          <ac:chgData name="Brown, Ryan" userId="d662f8f0-d013-4dc6-8c55-0714d788f3c2" providerId="ADAL" clId="{F87781DE-85D0-45DE-8766-933ED6AEC424}" dt="2022-11-01T18:50:05.787" v="591" actId="123"/>
          <ac:spMkLst>
            <pc:docMk/>
            <pc:sldMk cId="1747668684" sldId="265"/>
            <ac:spMk id="3" creationId="{E0E17DEA-FC83-C078-834E-685AC719D520}"/>
          </ac:spMkLst>
        </pc:spChg>
        <pc:spChg chg="add del">
          <ac:chgData name="Brown, Ryan" userId="d662f8f0-d013-4dc6-8c55-0714d788f3c2" providerId="ADAL" clId="{F87781DE-85D0-45DE-8766-933ED6AEC424}" dt="2022-11-01T18:50:01.528" v="589" actId="26606"/>
          <ac:spMkLst>
            <pc:docMk/>
            <pc:sldMk cId="1747668684" sldId="265"/>
            <ac:spMk id="10" creationId="{59A309A7-1751-4ABE-A3C1-EEC40366AD89}"/>
          </ac:spMkLst>
        </pc:spChg>
        <pc:spChg chg="add del">
          <ac:chgData name="Brown, Ryan" userId="d662f8f0-d013-4dc6-8c55-0714d788f3c2" providerId="ADAL" clId="{F87781DE-85D0-45DE-8766-933ED6AEC424}" dt="2022-11-01T18:50:01.528" v="589" actId="26606"/>
          <ac:spMkLst>
            <pc:docMk/>
            <pc:sldMk cId="1747668684" sldId="265"/>
            <ac:spMk id="12" creationId="{967D8EB6-EAE1-4F9C-B398-83321E287204}"/>
          </ac:spMkLst>
        </pc:spChg>
        <pc:spChg chg="add">
          <ac:chgData name="Brown, Ryan" userId="d662f8f0-d013-4dc6-8c55-0714d788f3c2" providerId="ADAL" clId="{F87781DE-85D0-45DE-8766-933ED6AEC424}" dt="2022-11-01T18:50:01.548" v="590" actId="26606"/>
          <ac:spMkLst>
            <pc:docMk/>
            <pc:sldMk cId="1747668684" sldId="265"/>
            <ac:spMk id="14" creationId="{5E39A796-BE83-48B1-B33F-35C4A32AAB57}"/>
          </ac:spMkLst>
        </pc:spChg>
        <pc:spChg chg="add">
          <ac:chgData name="Brown, Ryan" userId="d662f8f0-d013-4dc6-8c55-0714d788f3c2" providerId="ADAL" clId="{F87781DE-85D0-45DE-8766-933ED6AEC424}" dt="2022-11-01T18:50:01.548" v="590" actId="26606"/>
          <ac:spMkLst>
            <pc:docMk/>
            <pc:sldMk cId="1747668684" sldId="265"/>
            <ac:spMk id="15" creationId="{72F84B47-E267-4194-8194-831DB7B5547F}"/>
          </ac:spMkLst>
        </pc:spChg>
        <pc:picChg chg="add del">
          <ac:chgData name="Brown, Ryan" userId="d662f8f0-d013-4dc6-8c55-0714d788f3c2" providerId="ADAL" clId="{F87781DE-85D0-45DE-8766-933ED6AEC424}" dt="2022-11-01T18:50:01.528" v="589" actId="26606"/>
          <ac:picMkLst>
            <pc:docMk/>
            <pc:sldMk cId="1747668684" sldId="265"/>
            <ac:picMk id="7" creationId="{4AE8A8C4-CAD5-75B4-1426-27A100FAE42B}"/>
          </ac:picMkLst>
        </pc:picChg>
        <pc:picChg chg="add">
          <ac:chgData name="Brown, Ryan" userId="d662f8f0-d013-4dc6-8c55-0714d788f3c2" providerId="ADAL" clId="{F87781DE-85D0-45DE-8766-933ED6AEC424}" dt="2022-11-01T18:50:01.548" v="590" actId="26606"/>
          <ac:picMkLst>
            <pc:docMk/>
            <pc:sldMk cId="1747668684" sldId="265"/>
            <ac:picMk id="16" creationId="{4AE8A8C4-CAD5-75B4-1426-27A100FAE42B}"/>
          </ac:picMkLst>
        </pc:picChg>
      </pc:sldChg>
      <pc:sldChg chg="addSp modSp new mod setBg">
        <pc:chgData name="Brown, Ryan" userId="d662f8f0-d013-4dc6-8c55-0714d788f3c2" providerId="ADAL" clId="{F87781DE-85D0-45DE-8766-933ED6AEC424}" dt="2022-11-01T18:53:29.342" v="1021" actId="33524"/>
        <pc:sldMkLst>
          <pc:docMk/>
          <pc:sldMk cId="3061505534" sldId="266"/>
        </pc:sldMkLst>
        <pc:spChg chg="mod">
          <ac:chgData name="Brown, Ryan" userId="d662f8f0-d013-4dc6-8c55-0714d788f3c2" providerId="ADAL" clId="{F87781DE-85D0-45DE-8766-933ED6AEC424}" dt="2022-11-01T18:39:16.701" v="42" actId="26606"/>
          <ac:spMkLst>
            <pc:docMk/>
            <pc:sldMk cId="3061505534" sldId="266"/>
            <ac:spMk id="2" creationId="{EA73F860-4289-51AF-05CB-D203E7AED7A9}"/>
          </ac:spMkLst>
        </pc:spChg>
        <pc:spChg chg="mod ord">
          <ac:chgData name="Brown, Ryan" userId="d662f8f0-d013-4dc6-8c55-0714d788f3c2" providerId="ADAL" clId="{F87781DE-85D0-45DE-8766-933ED6AEC424}" dt="2022-11-01T18:53:29.342" v="1021" actId="33524"/>
          <ac:spMkLst>
            <pc:docMk/>
            <pc:sldMk cId="3061505534" sldId="266"/>
            <ac:spMk id="3" creationId="{F082DB15-EFC3-0EFD-16F3-E7D548212F1D}"/>
          </ac:spMkLst>
        </pc:spChg>
        <pc:spChg chg="add">
          <ac:chgData name="Brown, Ryan" userId="d662f8f0-d013-4dc6-8c55-0714d788f3c2" providerId="ADAL" clId="{F87781DE-85D0-45DE-8766-933ED6AEC424}" dt="2022-11-01T18:39:16.701" v="42" actId="26606"/>
          <ac:spMkLst>
            <pc:docMk/>
            <pc:sldMk cId="3061505534" sldId="266"/>
            <ac:spMk id="9" creationId="{FF9B822F-893E-44C8-963C-64F50ACECBB2}"/>
          </ac:spMkLst>
        </pc:spChg>
        <pc:spChg chg="add">
          <ac:chgData name="Brown, Ryan" userId="d662f8f0-d013-4dc6-8c55-0714d788f3c2" providerId="ADAL" clId="{F87781DE-85D0-45DE-8766-933ED6AEC424}" dt="2022-11-01T18:39:16.701" v="42" actId="26606"/>
          <ac:spMkLst>
            <pc:docMk/>
            <pc:sldMk cId="3061505534" sldId="266"/>
            <ac:spMk id="11" creationId="{EBF87945-A001-489F-9D9B-7D9435F0B9CA}"/>
          </ac:spMkLst>
        </pc:spChg>
        <pc:picChg chg="add mod modCrop">
          <ac:chgData name="Brown, Ryan" userId="d662f8f0-d013-4dc6-8c55-0714d788f3c2" providerId="ADAL" clId="{F87781DE-85D0-45DE-8766-933ED6AEC424}" dt="2022-11-01T18:46:02.953" v="127" actId="14100"/>
          <ac:picMkLst>
            <pc:docMk/>
            <pc:sldMk cId="3061505534" sldId="266"/>
            <ac:picMk id="4" creationId="{A69B423E-C80F-DBC3-4C85-2FC9F413B4D3}"/>
          </ac:picMkLst>
        </pc:picChg>
      </pc:sldChg>
      <pc:sldChg chg="addSp modSp new mod setBg">
        <pc:chgData name="Brown, Ryan" userId="d662f8f0-d013-4dc6-8c55-0714d788f3c2" providerId="ADAL" clId="{F87781DE-85D0-45DE-8766-933ED6AEC424}" dt="2022-11-01T18:56:39.588" v="1402" actId="404"/>
        <pc:sldMkLst>
          <pc:docMk/>
          <pc:sldMk cId="8749674" sldId="267"/>
        </pc:sldMkLst>
        <pc:spChg chg="mod">
          <ac:chgData name="Brown, Ryan" userId="d662f8f0-d013-4dc6-8c55-0714d788f3c2" providerId="ADAL" clId="{F87781DE-85D0-45DE-8766-933ED6AEC424}" dt="2022-11-01T18:39:44.885" v="59" actId="26606"/>
          <ac:spMkLst>
            <pc:docMk/>
            <pc:sldMk cId="8749674" sldId="267"/>
            <ac:spMk id="2" creationId="{FAF9E14B-8005-AA5D-7186-CB09083ACC74}"/>
          </ac:spMkLst>
        </pc:spChg>
        <pc:spChg chg="mod ord">
          <ac:chgData name="Brown, Ryan" userId="d662f8f0-d013-4dc6-8c55-0714d788f3c2" providerId="ADAL" clId="{F87781DE-85D0-45DE-8766-933ED6AEC424}" dt="2022-11-01T18:56:39.588" v="1402" actId="404"/>
          <ac:spMkLst>
            <pc:docMk/>
            <pc:sldMk cId="8749674" sldId="267"/>
            <ac:spMk id="3" creationId="{224F585A-A0B5-05C3-A30B-87E175DBF08E}"/>
          </ac:spMkLst>
        </pc:spChg>
        <pc:spChg chg="add">
          <ac:chgData name="Brown, Ryan" userId="d662f8f0-d013-4dc6-8c55-0714d788f3c2" providerId="ADAL" clId="{F87781DE-85D0-45DE-8766-933ED6AEC424}" dt="2022-11-01T18:39:44.885" v="59" actId="26606"/>
          <ac:spMkLst>
            <pc:docMk/>
            <pc:sldMk cId="8749674" sldId="267"/>
            <ac:spMk id="9" creationId="{FF9B822F-893E-44C8-963C-64F50ACECBB2}"/>
          </ac:spMkLst>
        </pc:spChg>
        <pc:spChg chg="add">
          <ac:chgData name="Brown, Ryan" userId="d662f8f0-d013-4dc6-8c55-0714d788f3c2" providerId="ADAL" clId="{F87781DE-85D0-45DE-8766-933ED6AEC424}" dt="2022-11-01T18:39:44.885" v="59" actId="26606"/>
          <ac:spMkLst>
            <pc:docMk/>
            <pc:sldMk cId="8749674" sldId="267"/>
            <ac:spMk id="11" creationId="{EBF87945-A001-489F-9D9B-7D9435F0B9CA}"/>
          </ac:spMkLst>
        </pc:spChg>
        <pc:picChg chg="add mod modCrop">
          <ac:chgData name="Brown, Ryan" userId="d662f8f0-d013-4dc6-8c55-0714d788f3c2" providerId="ADAL" clId="{F87781DE-85D0-45DE-8766-933ED6AEC424}" dt="2022-11-01T18:44:13.776" v="118" actId="732"/>
          <ac:picMkLst>
            <pc:docMk/>
            <pc:sldMk cId="8749674" sldId="267"/>
            <ac:picMk id="4" creationId="{EB35DC57-974D-B37F-F084-72DFF8AC6B12}"/>
          </ac:picMkLst>
        </pc:picChg>
      </pc:sldChg>
      <pc:sldChg chg="addSp modSp new mod setBg">
        <pc:chgData name="Brown, Ryan" userId="d662f8f0-d013-4dc6-8c55-0714d788f3c2" providerId="ADAL" clId="{F87781DE-85D0-45DE-8766-933ED6AEC424}" dt="2022-11-01T18:43:55.170" v="117" actId="1035"/>
        <pc:sldMkLst>
          <pc:docMk/>
          <pc:sldMk cId="4021037165" sldId="268"/>
        </pc:sldMkLst>
        <pc:spChg chg="mod">
          <ac:chgData name="Brown, Ryan" userId="d662f8f0-d013-4dc6-8c55-0714d788f3c2" providerId="ADAL" clId="{F87781DE-85D0-45DE-8766-933ED6AEC424}" dt="2022-11-01T18:40:18.934" v="76" actId="26606"/>
          <ac:spMkLst>
            <pc:docMk/>
            <pc:sldMk cId="4021037165" sldId="268"/>
            <ac:spMk id="2" creationId="{59730C9D-8946-F11A-3060-AAC095AF736A}"/>
          </ac:spMkLst>
        </pc:spChg>
        <pc:spChg chg="mod">
          <ac:chgData name="Brown, Ryan" userId="d662f8f0-d013-4dc6-8c55-0714d788f3c2" providerId="ADAL" clId="{F87781DE-85D0-45DE-8766-933ED6AEC424}" dt="2022-11-01T18:43:55.170" v="117" actId="1035"/>
          <ac:spMkLst>
            <pc:docMk/>
            <pc:sldMk cId="4021037165" sldId="268"/>
            <ac:spMk id="3" creationId="{2EEE5D49-88F8-9169-EE45-9879E3188D0F}"/>
          </ac:spMkLst>
        </pc:spChg>
        <pc:spChg chg="add">
          <ac:chgData name="Brown, Ryan" userId="d662f8f0-d013-4dc6-8c55-0714d788f3c2" providerId="ADAL" clId="{F87781DE-85D0-45DE-8766-933ED6AEC424}" dt="2022-11-01T18:40:18.934" v="76" actId="26606"/>
          <ac:spMkLst>
            <pc:docMk/>
            <pc:sldMk cId="4021037165" sldId="268"/>
            <ac:spMk id="9" creationId="{5E39A796-BE83-48B1-B33F-35C4A32AAB57}"/>
          </ac:spMkLst>
        </pc:spChg>
        <pc:spChg chg="add">
          <ac:chgData name="Brown, Ryan" userId="d662f8f0-d013-4dc6-8c55-0714d788f3c2" providerId="ADAL" clId="{F87781DE-85D0-45DE-8766-933ED6AEC424}" dt="2022-11-01T18:40:18.934" v="76" actId="26606"/>
          <ac:spMkLst>
            <pc:docMk/>
            <pc:sldMk cId="4021037165" sldId="268"/>
            <ac:spMk id="11" creationId="{72F84B47-E267-4194-8194-831DB7B5547F}"/>
          </ac:spMkLst>
        </pc:spChg>
        <pc:picChg chg="add mod">
          <ac:chgData name="Brown, Ryan" userId="d662f8f0-d013-4dc6-8c55-0714d788f3c2" providerId="ADAL" clId="{F87781DE-85D0-45DE-8766-933ED6AEC424}" dt="2022-11-01T18:40:35.308" v="78" actId="962"/>
          <ac:picMkLst>
            <pc:docMk/>
            <pc:sldMk cId="4021037165" sldId="268"/>
            <ac:picMk id="4" creationId="{55C90F96-74A3-DF31-D3DF-4EB28D5E45AF}"/>
          </ac:picMkLst>
        </pc:picChg>
      </pc:sldChg>
      <pc:sldChg chg="modSp mod">
        <pc:chgData name="Brown, Ryan" userId="d662f8f0-d013-4dc6-8c55-0714d788f3c2" providerId="ADAL" clId="{F87781DE-85D0-45DE-8766-933ED6AEC424}" dt="2022-11-04T15:51:24.555" v="1409" actId="404"/>
        <pc:sldMkLst>
          <pc:docMk/>
          <pc:sldMk cId="2043341138" sldId="272"/>
        </pc:sldMkLst>
        <pc:spChg chg="mod">
          <ac:chgData name="Brown, Ryan" userId="d662f8f0-d013-4dc6-8c55-0714d788f3c2" providerId="ADAL" clId="{F87781DE-85D0-45DE-8766-933ED6AEC424}" dt="2022-11-04T15:51:24.555" v="1409" actId="404"/>
          <ac:spMkLst>
            <pc:docMk/>
            <pc:sldMk cId="2043341138" sldId="272"/>
            <ac:spMk id="7" creationId="{072DB14F-9025-2670-F179-EC3C4F95B638}"/>
          </ac:spMkLst>
        </pc:spChg>
      </pc:sldChg>
      <pc:sldChg chg="modSp new mod">
        <pc:chgData name="Brown, Ryan" userId="d662f8f0-d013-4dc6-8c55-0714d788f3c2" providerId="ADAL" clId="{F87781DE-85D0-45DE-8766-933ED6AEC424}" dt="2022-11-04T20:23:55.690" v="1469" actId="20577"/>
        <pc:sldMkLst>
          <pc:docMk/>
          <pc:sldMk cId="1850718673" sldId="275"/>
        </pc:sldMkLst>
        <pc:spChg chg="mod">
          <ac:chgData name="Brown, Ryan" userId="d662f8f0-d013-4dc6-8c55-0714d788f3c2" providerId="ADAL" clId="{F87781DE-85D0-45DE-8766-933ED6AEC424}" dt="2022-11-04T15:58:40.335" v="1440" actId="20577"/>
          <ac:spMkLst>
            <pc:docMk/>
            <pc:sldMk cId="1850718673" sldId="275"/>
            <ac:spMk id="2" creationId="{FDC33F73-0740-E23A-A040-8B3EFA34A0DB}"/>
          </ac:spMkLst>
        </pc:spChg>
        <pc:spChg chg="mod">
          <ac:chgData name="Brown, Ryan" userId="d662f8f0-d013-4dc6-8c55-0714d788f3c2" providerId="ADAL" clId="{F87781DE-85D0-45DE-8766-933ED6AEC424}" dt="2022-11-04T20:23:55.690" v="1469" actId="20577"/>
          <ac:spMkLst>
            <pc:docMk/>
            <pc:sldMk cId="1850718673" sldId="275"/>
            <ac:spMk id="3" creationId="{B738461A-17DC-24AE-AA42-6415AA05E99F}"/>
          </ac:spMkLst>
        </pc:spChg>
      </pc:sldChg>
      <pc:sldChg chg="modSp new mod">
        <pc:chgData name="Brown, Ryan" userId="d662f8f0-d013-4dc6-8c55-0714d788f3c2" providerId="ADAL" clId="{F87781DE-85D0-45DE-8766-933ED6AEC424}" dt="2022-11-04T15:51:44.753" v="1422" actId="20577"/>
        <pc:sldMkLst>
          <pc:docMk/>
          <pc:sldMk cId="3253286914" sldId="277"/>
        </pc:sldMkLst>
        <pc:spChg chg="mod">
          <ac:chgData name="Brown, Ryan" userId="d662f8f0-d013-4dc6-8c55-0714d788f3c2" providerId="ADAL" clId="{F87781DE-85D0-45DE-8766-933ED6AEC424}" dt="2022-11-04T15:51:44.753" v="1422" actId="20577"/>
          <ac:spMkLst>
            <pc:docMk/>
            <pc:sldMk cId="3253286914" sldId="277"/>
            <ac:spMk id="2" creationId="{A8A94E6A-888B-F622-A147-30D636AA3080}"/>
          </ac:spMkLst>
        </pc:spChg>
      </pc:sldChg>
    </pc:docChg>
  </pc:docChgLst>
  <pc:docChgLst>
    <pc:chgData name="Brown, Ryan" userId="d662f8f0-d013-4dc6-8c55-0714d788f3c2" providerId="ADAL" clId="{AE6F5ABF-AC90-4C43-A026-98D0717E2071}"/>
    <pc:docChg chg="undo custSel addSld delSld modSld">
      <pc:chgData name="Brown, Ryan" userId="d662f8f0-d013-4dc6-8c55-0714d788f3c2" providerId="ADAL" clId="{AE6F5ABF-AC90-4C43-A026-98D0717E2071}" dt="2023-04-12T20:52:48.871" v="11" actId="1076"/>
      <pc:docMkLst>
        <pc:docMk/>
      </pc:docMkLst>
      <pc:sldChg chg="addSp delSp modSp mod">
        <pc:chgData name="Brown, Ryan" userId="d662f8f0-d013-4dc6-8c55-0714d788f3c2" providerId="ADAL" clId="{AE6F5ABF-AC90-4C43-A026-98D0717E2071}" dt="2023-04-12T20:46:31.179" v="4" actId="21"/>
        <pc:sldMkLst>
          <pc:docMk/>
          <pc:sldMk cId="884151011" sldId="269"/>
        </pc:sldMkLst>
        <pc:picChg chg="add del mod">
          <ac:chgData name="Brown, Ryan" userId="d662f8f0-d013-4dc6-8c55-0714d788f3c2" providerId="ADAL" clId="{AE6F5ABF-AC90-4C43-A026-98D0717E2071}" dt="2023-04-12T20:46:31.179" v="4" actId="21"/>
          <ac:picMkLst>
            <pc:docMk/>
            <pc:sldMk cId="884151011" sldId="269"/>
            <ac:picMk id="5" creationId="{73FC33B9-9142-7B32-BA8F-5F002C0BF569}"/>
          </ac:picMkLst>
        </pc:picChg>
        <pc:picChg chg="mod">
          <ac:chgData name="Brown, Ryan" userId="d662f8f0-d013-4dc6-8c55-0714d788f3c2" providerId="ADAL" clId="{AE6F5ABF-AC90-4C43-A026-98D0717E2071}" dt="2023-04-12T20:46:22.077" v="1" actId="1076"/>
          <ac:picMkLst>
            <pc:docMk/>
            <pc:sldMk cId="884151011" sldId="269"/>
            <ac:picMk id="7" creationId="{54444FA6-D6C6-CF99-D591-2360F2901A9F}"/>
          </ac:picMkLst>
        </pc:picChg>
      </pc:sldChg>
      <pc:sldChg chg="modSp mod">
        <pc:chgData name="Brown, Ryan" userId="d662f8f0-d013-4dc6-8c55-0714d788f3c2" providerId="ADAL" clId="{AE6F5ABF-AC90-4C43-A026-98D0717E2071}" dt="2023-04-12T20:52:48.871" v="11" actId="1076"/>
        <pc:sldMkLst>
          <pc:docMk/>
          <pc:sldMk cId="1335705559" sldId="274"/>
        </pc:sldMkLst>
        <pc:picChg chg="mod">
          <ac:chgData name="Brown, Ryan" userId="d662f8f0-d013-4dc6-8c55-0714d788f3c2" providerId="ADAL" clId="{AE6F5ABF-AC90-4C43-A026-98D0717E2071}" dt="2023-04-12T20:52:48.871" v="11" actId="1076"/>
          <ac:picMkLst>
            <pc:docMk/>
            <pc:sldMk cId="1335705559" sldId="274"/>
            <ac:picMk id="5" creationId="{55D7F3CA-5977-53B7-C718-B79B49C03C01}"/>
          </ac:picMkLst>
        </pc:picChg>
      </pc:sldChg>
      <pc:sldChg chg="modSp mod">
        <pc:chgData name="Brown, Ryan" userId="d662f8f0-d013-4dc6-8c55-0714d788f3c2" providerId="ADAL" clId="{AE6F5ABF-AC90-4C43-A026-98D0717E2071}" dt="2023-04-12T20:51:50.548" v="10" actId="33524"/>
        <pc:sldMkLst>
          <pc:docMk/>
          <pc:sldMk cId="569702609" sldId="276"/>
        </pc:sldMkLst>
        <pc:spChg chg="mod">
          <ac:chgData name="Brown, Ryan" userId="d662f8f0-d013-4dc6-8c55-0714d788f3c2" providerId="ADAL" clId="{AE6F5ABF-AC90-4C43-A026-98D0717E2071}" dt="2023-04-12T20:51:50.548" v="10" actId="33524"/>
          <ac:spMkLst>
            <pc:docMk/>
            <pc:sldMk cId="569702609" sldId="276"/>
            <ac:spMk id="5" creationId="{F1F75138-5097-D4C3-ED95-1E43BE791D08}"/>
          </ac:spMkLst>
        </pc:spChg>
      </pc:sldChg>
      <pc:sldChg chg="addSp delSp modSp mod">
        <pc:chgData name="Brown, Ryan" userId="d662f8f0-d013-4dc6-8c55-0714d788f3c2" providerId="ADAL" clId="{AE6F5ABF-AC90-4C43-A026-98D0717E2071}" dt="2023-04-12T20:49:25.364" v="9" actId="21"/>
        <pc:sldMkLst>
          <pc:docMk/>
          <pc:sldMk cId="4070220610" sldId="278"/>
        </pc:sldMkLst>
        <pc:picChg chg="add del mod">
          <ac:chgData name="Brown, Ryan" userId="d662f8f0-d013-4dc6-8c55-0714d788f3c2" providerId="ADAL" clId="{AE6F5ABF-AC90-4C43-A026-98D0717E2071}" dt="2023-04-12T20:49:25.364" v="9" actId="21"/>
          <ac:picMkLst>
            <pc:docMk/>
            <pc:sldMk cId="4070220610" sldId="278"/>
            <ac:picMk id="6" creationId="{88EEC37C-2BE0-4B04-FEB0-28A8B12EF561}"/>
          </ac:picMkLst>
        </pc:picChg>
        <pc:picChg chg="mod">
          <ac:chgData name="Brown, Ryan" userId="d662f8f0-d013-4dc6-8c55-0714d788f3c2" providerId="ADAL" clId="{AE6F5ABF-AC90-4C43-A026-98D0717E2071}" dt="2023-04-12T20:49:23.078" v="7" actId="1076"/>
          <ac:picMkLst>
            <pc:docMk/>
            <pc:sldMk cId="4070220610" sldId="278"/>
            <ac:picMk id="8" creationId="{B679A85B-6FFC-A77E-7FF4-44390EB941E6}"/>
          </ac:picMkLst>
        </pc:picChg>
      </pc:sldChg>
      <pc:sldChg chg="new del">
        <pc:chgData name="Brown, Ryan" userId="d662f8f0-d013-4dc6-8c55-0714d788f3c2" providerId="ADAL" clId="{AE6F5ABF-AC90-4C43-A026-98D0717E2071}" dt="2023-04-12T20:49:22.313" v="6" actId="680"/>
        <pc:sldMkLst>
          <pc:docMk/>
          <pc:sldMk cId="4289410178" sldId="281"/>
        </pc:sldMkLst>
      </pc:sldChg>
    </pc:docChg>
  </pc:docChgLst>
  <pc:docChgLst>
    <pc:chgData name="Smith, Corinne" userId="S::cas48@email.sc.edu::5bff00ce-c2fd-473b-84a8-356dda047bd0" providerId="AD" clId="Web-{2FA5FDE0-5F4A-4657-AF92-2899B201D360}"/>
    <pc:docChg chg="modSld">
      <pc:chgData name="Smith, Corinne" userId="S::cas48@email.sc.edu::5bff00ce-c2fd-473b-84a8-356dda047bd0" providerId="AD" clId="Web-{2FA5FDE0-5F4A-4657-AF92-2899B201D360}" dt="2022-11-04T18:05:30.248" v="679" actId="20577"/>
      <pc:docMkLst>
        <pc:docMk/>
      </pc:docMkLst>
      <pc:sldChg chg="addSp modSp">
        <pc:chgData name="Smith, Corinne" userId="S::cas48@email.sc.edu::5bff00ce-c2fd-473b-84a8-356dda047bd0" providerId="AD" clId="Web-{2FA5FDE0-5F4A-4657-AF92-2899B201D360}" dt="2022-11-04T18:04:40.419" v="660" actId="1076"/>
        <pc:sldMkLst>
          <pc:docMk/>
          <pc:sldMk cId="3826980453" sldId="257"/>
        </pc:sldMkLst>
        <pc:spChg chg="add mod">
          <ac:chgData name="Smith, Corinne" userId="S::cas48@email.sc.edu::5bff00ce-c2fd-473b-84a8-356dda047bd0" providerId="AD" clId="Web-{2FA5FDE0-5F4A-4657-AF92-2899B201D360}" dt="2022-11-04T18:02:27.321" v="638" actId="20577"/>
          <ac:spMkLst>
            <pc:docMk/>
            <pc:sldMk cId="3826980453" sldId="257"/>
            <ac:spMk id="3" creationId="{13769D56-D6A3-4ACD-90E0-60DF8590E715}"/>
          </ac:spMkLst>
        </pc:spChg>
        <pc:spChg chg="add mod">
          <ac:chgData name="Smith, Corinne" userId="S::cas48@email.sc.edu::5bff00ce-c2fd-473b-84a8-356dda047bd0" providerId="AD" clId="Web-{2FA5FDE0-5F4A-4657-AF92-2899B201D360}" dt="2022-11-04T18:02:53.478" v="642" actId="20577"/>
          <ac:spMkLst>
            <pc:docMk/>
            <pc:sldMk cId="3826980453" sldId="257"/>
            <ac:spMk id="5" creationId="{CB801D6C-FB02-46D5-FBF9-824AAA2F54B0}"/>
          </ac:spMkLst>
        </pc:spChg>
        <pc:picChg chg="mod">
          <ac:chgData name="Smith, Corinne" userId="S::cas48@email.sc.edu::5bff00ce-c2fd-473b-84a8-356dda047bd0" providerId="AD" clId="Web-{2FA5FDE0-5F4A-4657-AF92-2899B201D360}" dt="2022-11-04T18:04:40.419" v="660" actId="1076"/>
          <ac:picMkLst>
            <pc:docMk/>
            <pc:sldMk cId="3826980453" sldId="257"/>
            <ac:picMk id="4" creationId="{E4B65716-2690-C437-9D3D-C5DC8ED3929B}"/>
          </ac:picMkLst>
        </pc:picChg>
      </pc:sldChg>
      <pc:sldChg chg="modSp">
        <pc:chgData name="Smith, Corinne" userId="S::cas48@email.sc.edu::5bff00ce-c2fd-473b-84a8-356dda047bd0" providerId="AD" clId="Web-{2FA5FDE0-5F4A-4657-AF92-2899B201D360}" dt="2022-11-04T17:46:59.625" v="610" actId="20577"/>
        <pc:sldMkLst>
          <pc:docMk/>
          <pc:sldMk cId="2250042770" sldId="258"/>
        </pc:sldMkLst>
        <pc:spChg chg="mod">
          <ac:chgData name="Smith, Corinne" userId="S::cas48@email.sc.edu::5bff00ce-c2fd-473b-84a8-356dda047bd0" providerId="AD" clId="Web-{2FA5FDE0-5F4A-4657-AF92-2899B201D360}" dt="2022-11-04T17:46:59.625" v="610" actId="20577"/>
          <ac:spMkLst>
            <pc:docMk/>
            <pc:sldMk cId="2250042770" sldId="258"/>
            <ac:spMk id="3" creationId="{BFA61271-BE97-C583-F36A-D263D793271D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47:24.485" v="618" actId="20577"/>
        <pc:sldMkLst>
          <pc:docMk/>
          <pc:sldMk cId="1214763922" sldId="259"/>
        </pc:sldMkLst>
        <pc:spChg chg="mod">
          <ac:chgData name="Smith, Corinne" userId="S::cas48@email.sc.edu::5bff00ce-c2fd-473b-84a8-356dda047bd0" providerId="AD" clId="Web-{2FA5FDE0-5F4A-4657-AF92-2899B201D360}" dt="2022-11-04T17:47:24.485" v="618" actId="20577"/>
          <ac:spMkLst>
            <pc:docMk/>
            <pc:sldMk cId="1214763922" sldId="259"/>
            <ac:spMk id="3" creationId="{DBC27B97-4185-FC37-595E-651C41262B13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47:12.125" v="613" actId="20577"/>
        <pc:sldMkLst>
          <pc:docMk/>
          <pc:sldMk cId="84338320" sldId="260"/>
        </pc:sldMkLst>
        <pc:spChg chg="mod">
          <ac:chgData name="Smith, Corinne" userId="S::cas48@email.sc.edu::5bff00ce-c2fd-473b-84a8-356dda047bd0" providerId="AD" clId="Web-{2FA5FDE0-5F4A-4657-AF92-2899B201D360}" dt="2022-11-04T17:47:12.125" v="613" actId="20577"/>
          <ac:spMkLst>
            <pc:docMk/>
            <pc:sldMk cId="84338320" sldId="260"/>
            <ac:spMk id="3" creationId="{74EC8C2A-619A-0418-3D51-C8BDB8049537}"/>
          </ac:spMkLst>
        </pc:spChg>
      </pc:sldChg>
      <pc:sldChg chg="addSp modSp">
        <pc:chgData name="Smith, Corinne" userId="S::cas48@email.sc.edu::5bff00ce-c2fd-473b-84a8-356dda047bd0" providerId="AD" clId="Web-{2FA5FDE0-5F4A-4657-AF92-2899B201D360}" dt="2022-11-04T18:03:36.120" v="649" actId="1076"/>
        <pc:sldMkLst>
          <pc:docMk/>
          <pc:sldMk cId="402049340" sldId="261"/>
        </pc:sldMkLst>
        <pc:spChg chg="add mod">
          <ac:chgData name="Smith, Corinne" userId="S::cas48@email.sc.edu::5bff00ce-c2fd-473b-84a8-356dda047bd0" providerId="AD" clId="Web-{2FA5FDE0-5F4A-4657-AF92-2899B201D360}" dt="2022-11-04T18:03:36.120" v="648" actId="1076"/>
          <ac:spMkLst>
            <pc:docMk/>
            <pc:sldMk cId="402049340" sldId="261"/>
            <ac:spMk id="6" creationId="{601BCE50-C0EF-9B9C-982A-551CE587EF6C}"/>
          </ac:spMkLst>
        </pc:spChg>
        <pc:spChg chg="add mod">
          <ac:chgData name="Smith, Corinne" userId="S::cas48@email.sc.edu::5bff00ce-c2fd-473b-84a8-356dda047bd0" providerId="AD" clId="Web-{2FA5FDE0-5F4A-4657-AF92-2899B201D360}" dt="2022-11-04T18:03:36.120" v="649" actId="1076"/>
          <ac:spMkLst>
            <pc:docMk/>
            <pc:sldMk cId="402049340" sldId="261"/>
            <ac:spMk id="8" creationId="{7FDBD546-4111-A0FF-43A2-4D1EB9C2DC84}"/>
          </ac:spMkLst>
        </pc:spChg>
        <pc:picChg chg="mod">
          <ac:chgData name="Smith, Corinne" userId="S::cas48@email.sc.edu::5bff00ce-c2fd-473b-84a8-356dda047bd0" providerId="AD" clId="Web-{2FA5FDE0-5F4A-4657-AF92-2899B201D360}" dt="2022-11-04T18:03:18.510" v="643" actId="1076"/>
          <ac:picMkLst>
            <pc:docMk/>
            <pc:sldMk cId="402049340" sldId="261"/>
            <ac:picMk id="5" creationId="{5B06BF2F-C28F-1689-EB1A-F589C36C7950}"/>
          </ac:picMkLst>
        </pc:picChg>
      </pc:sldChg>
      <pc:sldChg chg="addSp modSp">
        <pc:chgData name="Smith, Corinne" userId="S::cas48@email.sc.edu::5bff00ce-c2fd-473b-84a8-356dda047bd0" providerId="AD" clId="Web-{2FA5FDE0-5F4A-4657-AF92-2899B201D360}" dt="2022-11-04T18:04:18.653" v="654" actId="1076"/>
        <pc:sldMkLst>
          <pc:docMk/>
          <pc:sldMk cId="1511334676" sldId="262"/>
        </pc:sldMkLst>
        <pc:spChg chg="add mod">
          <ac:chgData name="Smith, Corinne" userId="S::cas48@email.sc.edu::5bff00ce-c2fd-473b-84a8-356dda047bd0" providerId="AD" clId="Web-{2FA5FDE0-5F4A-4657-AF92-2899B201D360}" dt="2022-11-04T18:04:18.653" v="653" actId="1076"/>
          <ac:spMkLst>
            <pc:docMk/>
            <pc:sldMk cId="1511334676" sldId="262"/>
            <ac:spMk id="4" creationId="{0C525F15-1ACA-12B1-3587-2BB4FDABD81C}"/>
          </ac:spMkLst>
        </pc:spChg>
        <pc:spChg chg="add mod">
          <ac:chgData name="Smith, Corinne" userId="S::cas48@email.sc.edu::5bff00ce-c2fd-473b-84a8-356dda047bd0" providerId="AD" clId="Web-{2FA5FDE0-5F4A-4657-AF92-2899B201D360}" dt="2022-11-04T18:04:18.653" v="654" actId="1076"/>
          <ac:spMkLst>
            <pc:docMk/>
            <pc:sldMk cId="1511334676" sldId="262"/>
            <ac:spMk id="8" creationId="{C2619628-C35A-8182-5A28-DA87684825FB}"/>
          </ac:spMkLst>
        </pc:spChg>
        <pc:picChg chg="mod">
          <ac:chgData name="Smith, Corinne" userId="S::cas48@email.sc.edu::5bff00ce-c2fd-473b-84a8-356dda047bd0" providerId="AD" clId="Web-{2FA5FDE0-5F4A-4657-AF92-2899B201D360}" dt="2022-11-04T18:04:13.293" v="650" actId="1076"/>
          <ac:picMkLst>
            <pc:docMk/>
            <pc:sldMk cId="1511334676" sldId="262"/>
            <ac:picMk id="5" creationId="{00BAA17F-D0ED-C4A7-F641-266945FAA094}"/>
          </ac:picMkLst>
        </pc:picChg>
      </pc:sldChg>
      <pc:sldChg chg="addSp modSp">
        <pc:chgData name="Smith, Corinne" userId="S::cas48@email.sc.edu::5bff00ce-c2fd-473b-84a8-356dda047bd0" providerId="AD" clId="Web-{2FA5FDE0-5F4A-4657-AF92-2899B201D360}" dt="2022-11-04T18:04:31.293" v="659" actId="1076"/>
        <pc:sldMkLst>
          <pc:docMk/>
          <pc:sldMk cId="2054683152" sldId="263"/>
        </pc:sldMkLst>
        <pc:spChg chg="add mod">
          <ac:chgData name="Smith, Corinne" userId="S::cas48@email.sc.edu::5bff00ce-c2fd-473b-84a8-356dda047bd0" providerId="AD" clId="Web-{2FA5FDE0-5F4A-4657-AF92-2899B201D360}" dt="2022-11-04T18:04:31.293" v="658" actId="1076"/>
          <ac:spMkLst>
            <pc:docMk/>
            <pc:sldMk cId="2054683152" sldId="263"/>
            <ac:spMk id="5" creationId="{B65D2F38-3914-DD50-6F00-ACBA03DA3649}"/>
          </ac:spMkLst>
        </pc:spChg>
        <pc:spChg chg="add mod">
          <ac:chgData name="Smith, Corinne" userId="S::cas48@email.sc.edu::5bff00ce-c2fd-473b-84a8-356dda047bd0" providerId="AD" clId="Web-{2FA5FDE0-5F4A-4657-AF92-2899B201D360}" dt="2022-11-04T18:04:31.293" v="659" actId="1076"/>
          <ac:spMkLst>
            <pc:docMk/>
            <pc:sldMk cId="2054683152" sldId="263"/>
            <ac:spMk id="8" creationId="{B02956E4-2D54-D1E3-73DB-12003DCB3025}"/>
          </ac:spMkLst>
        </pc:spChg>
        <pc:picChg chg="mod">
          <ac:chgData name="Smith, Corinne" userId="S::cas48@email.sc.edu::5bff00ce-c2fd-473b-84a8-356dda047bd0" providerId="AD" clId="Web-{2FA5FDE0-5F4A-4657-AF92-2899B201D360}" dt="2022-11-04T18:04:25.325" v="655" actId="1076"/>
          <ac:picMkLst>
            <pc:docMk/>
            <pc:sldMk cId="2054683152" sldId="263"/>
            <ac:picMk id="4" creationId="{9970F7F8-045B-5C80-CFF4-057A7934D163}"/>
          </ac:picMkLst>
        </pc:picChg>
      </pc:sldChg>
      <pc:sldChg chg="addSp modSp">
        <pc:chgData name="Smith, Corinne" userId="S::cas48@email.sc.edu::5bff00ce-c2fd-473b-84a8-356dda047bd0" providerId="AD" clId="Web-{2FA5FDE0-5F4A-4657-AF92-2899B201D360}" dt="2022-11-04T18:05:30.248" v="679" actId="20577"/>
        <pc:sldMkLst>
          <pc:docMk/>
          <pc:sldMk cId="2129175381" sldId="264"/>
        </pc:sldMkLst>
        <pc:spChg chg="add mod">
          <ac:chgData name="Smith, Corinne" userId="S::cas48@email.sc.edu::5bff00ce-c2fd-473b-84a8-356dda047bd0" providerId="AD" clId="Web-{2FA5FDE0-5F4A-4657-AF92-2899B201D360}" dt="2022-11-04T18:05:14.248" v="664" actId="1076"/>
          <ac:spMkLst>
            <pc:docMk/>
            <pc:sldMk cId="2129175381" sldId="264"/>
            <ac:spMk id="6" creationId="{12A5D85E-9C56-B6D3-54FA-362F6D815D1B}"/>
          </ac:spMkLst>
        </pc:spChg>
        <pc:spChg chg="add mod">
          <ac:chgData name="Smith, Corinne" userId="S::cas48@email.sc.edu::5bff00ce-c2fd-473b-84a8-356dda047bd0" providerId="AD" clId="Web-{2FA5FDE0-5F4A-4657-AF92-2899B201D360}" dt="2022-11-04T18:05:30.248" v="679" actId="20577"/>
          <ac:spMkLst>
            <pc:docMk/>
            <pc:sldMk cId="2129175381" sldId="264"/>
            <ac:spMk id="8" creationId="{55099057-BC72-4D83-B3F7-18BD32B97B68}"/>
          </ac:spMkLst>
        </pc:spChg>
        <pc:picChg chg="mod">
          <ac:chgData name="Smith, Corinne" userId="S::cas48@email.sc.edu::5bff00ce-c2fd-473b-84a8-356dda047bd0" providerId="AD" clId="Web-{2FA5FDE0-5F4A-4657-AF92-2899B201D360}" dt="2022-11-04T18:05:08.701" v="661" actId="1076"/>
          <ac:picMkLst>
            <pc:docMk/>
            <pc:sldMk cId="2129175381" sldId="264"/>
            <ac:picMk id="4" creationId="{D9071800-6959-84BF-8543-CBF98780ACB7}"/>
          </ac:picMkLst>
        </pc:picChg>
      </pc:sldChg>
      <pc:sldChg chg="modSp">
        <pc:chgData name="Smith, Corinne" userId="S::cas48@email.sc.edu::5bff00ce-c2fd-473b-84a8-356dda047bd0" providerId="AD" clId="Web-{2FA5FDE0-5F4A-4657-AF92-2899B201D360}" dt="2022-11-04T17:44:59.497" v="545" actId="20577"/>
        <pc:sldMkLst>
          <pc:docMk/>
          <pc:sldMk cId="1747668684" sldId="265"/>
        </pc:sldMkLst>
        <pc:spChg chg="mod">
          <ac:chgData name="Smith, Corinne" userId="S::cas48@email.sc.edu::5bff00ce-c2fd-473b-84a8-356dda047bd0" providerId="AD" clId="Web-{2FA5FDE0-5F4A-4657-AF92-2899B201D360}" dt="2022-11-04T17:44:59.497" v="545" actId="20577"/>
          <ac:spMkLst>
            <pc:docMk/>
            <pc:sldMk cId="1747668684" sldId="265"/>
            <ac:spMk id="3" creationId="{E0E17DEA-FC83-C078-834E-685AC719D520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45:24.591" v="555" actId="20577"/>
        <pc:sldMkLst>
          <pc:docMk/>
          <pc:sldMk cId="3061505534" sldId="266"/>
        </pc:sldMkLst>
        <pc:spChg chg="mod">
          <ac:chgData name="Smith, Corinne" userId="S::cas48@email.sc.edu::5bff00ce-c2fd-473b-84a8-356dda047bd0" providerId="AD" clId="Web-{2FA5FDE0-5F4A-4657-AF92-2899B201D360}" dt="2022-11-04T17:45:24.591" v="555" actId="20577"/>
          <ac:spMkLst>
            <pc:docMk/>
            <pc:sldMk cId="3061505534" sldId="266"/>
            <ac:spMk id="3" creationId="{F082DB15-EFC3-0EFD-16F3-E7D548212F1D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46:14.624" v="592" actId="20577"/>
        <pc:sldMkLst>
          <pc:docMk/>
          <pc:sldMk cId="8749674" sldId="267"/>
        </pc:sldMkLst>
        <pc:spChg chg="mod">
          <ac:chgData name="Smith, Corinne" userId="S::cas48@email.sc.edu::5bff00ce-c2fd-473b-84a8-356dda047bd0" providerId="AD" clId="Web-{2FA5FDE0-5F4A-4657-AF92-2899B201D360}" dt="2022-11-04T17:46:14.624" v="592" actId="20577"/>
          <ac:spMkLst>
            <pc:docMk/>
            <pc:sldMk cId="8749674" sldId="267"/>
            <ac:spMk id="3" creationId="{224F585A-A0B5-05C3-A30B-87E175DBF08E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46:30.171" v="598" actId="20577"/>
        <pc:sldMkLst>
          <pc:docMk/>
          <pc:sldMk cId="4021037165" sldId="268"/>
        </pc:sldMkLst>
        <pc:spChg chg="mod">
          <ac:chgData name="Smith, Corinne" userId="S::cas48@email.sc.edu::5bff00ce-c2fd-473b-84a8-356dda047bd0" providerId="AD" clId="Web-{2FA5FDE0-5F4A-4657-AF92-2899B201D360}" dt="2022-11-04T17:46:30.171" v="598" actId="20577"/>
          <ac:spMkLst>
            <pc:docMk/>
            <pc:sldMk cId="4021037165" sldId="268"/>
            <ac:spMk id="3" creationId="{2EEE5D49-88F8-9169-EE45-9879E3188D0F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34:32.699" v="250" actId="20577"/>
        <pc:sldMkLst>
          <pc:docMk/>
          <pc:sldMk cId="2043341138" sldId="272"/>
        </pc:sldMkLst>
        <pc:spChg chg="mod">
          <ac:chgData name="Smith, Corinne" userId="S::cas48@email.sc.edu::5bff00ce-c2fd-473b-84a8-356dda047bd0" providerId="AD" clId="Web-{2FA5FDE0-5F4A-4657-AF92-2899B201D360}" dt="2022-11-04T17:34:32.699" v="250" actId="20577"/>
          <ac:spMkLst>
            <pc:docMk/>
            <pc:sldMk cId="2043341138" sldId="272"/>
            <ac:spMk id="7" creationId="{072DB14F-9025-2670-F179-EC3C4F95B638}"/>
          </ac:spMkLst>
        </pc:spChg>
      </pc:sldChg>
      <pc:sldChg chg="modSp">
        <pc:chgData name="Smith, Corinne" userId="S::cas48@email.sc.edu::5bff00ce-c2fd-473b-84a8-356dda047bd0" providerId="AD" clId="Web-{2FA5FDE0-5F4A-4657-AF92-2899B201D360}" dt="2022-11-04T17:43:34.510" v="543" actId="20577"/>
        <pc:sldMkLst>
          <pc:docMk/>
          <pc:sldMk cId="913096222" sldId="280"/>
        </pc:sldMkLst>
        <pc:spChg chg="mod">
          <ac:chgData name="Smith, Corinne" userId="S::cas48@email.sc.edu::5bff00ce-c2fd-473b-84a8-356dda047bd0" providerId="AD" clId="Web-{2FA5FDE0-5F4A-4657-AF92-2899B201D360}" dt="2022-11-04T17:43:34.510" v="543" actId="20577"/>
          <ac:spMkLst>
            <pc:docMk/>
            <pc:sldMk cId="913096222" sldId="280"/>
            <ac:spMk id="5" creationId="{A6B4015C-3CEF-31BA-B53E-146813E8644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0AEC-0424-FF8E-8B5A-A128AB4A1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38F5E-7613-1CAE-C860-D293B164C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09973-F772-5420-E369-C4BEF6B2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E890F-FFD7-A35D-009A-5D1F40C9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809AA-CEDD-E4E3-CA2A-01E662EF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C067-C9D4-1FF0-DE1A-F6B17E1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722BB-4ED8-4BAD-F9E2-2031FBBE4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32D82-2366-1C87-98A8-3D21A30D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1F6A-E778-0F1C-ADFC-8AF59D98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DE15E-A18A-4FA1-C08C-FC815F74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4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1BE9C8-B372-46ED-DA4B-92B7B8EE8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4BDD7-8188-9AFA-FE38-CC5E48626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2BC55-6205-7620-FCCF-7140006D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E3878-966D-7C95-7FA7-C461D4EA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499D1-1262-3ECF-021F-F29C1BCB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2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EA91-211F-F834-4CE4-8FBFC10A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444D9-2604-2E56-0BCE-5A4764482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05F26-D295-BEF3-7895-9E170415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1F1D2-F318-BC83-C298-CB8CCBA0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2159C-8A42-1140-0738-C97DCAB8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196E-09E6-894D-65EF-F85F7934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88A2-7C67-B064-E0CF-3436D57CC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76B2-3DC6-D686-F534-1625F18C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B440-1CFE-5064-E2E1-BA69F4BA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F32E-4605-B4CD-28D4-71B657B8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7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E169-C00C-BCE3-2208-0D65ED46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9266E-1342-3974-0D73-1CCA38B46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0F646-FD85-4739-A7D9-B38E16BA8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1C2B9-B39B-75B5-BCE2-6E554D27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F7088-C10C-D99A-4C32-C95F9F38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13ED-4272-C602-2D3A-14BF1C4B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9545-746F-FA96-8502-0AA01D47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6DBA5-DC94-B8CA-03AD-4B391BDD7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6B1F4-5059-2376-B1AF-33A9D4E13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F3AEC-FD62-AC60-8C04-BAA4E3E9D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48A62-2D4A-A175-CB9B-B515DC97E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BD54D-D670-1426-ACCB-D092E335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1C405-A421-546F-4055-3210FD8B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D7E45-CCCA-2B10-5AF8-6F4534E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5841-E10E-189C-08BB-002B6715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0B43A-71D1-7374-D0DD-54F74512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26FDA-CB51-F43C-C404-6A1280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58CDA-143D-593F-1671-FB6248F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9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A0EAB-BF27-7096-F9C1-F335FC97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A7771-4890-F36E-F775-C0F1C4CE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6CAA9-9810-540E-6A2A-533719DD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E94F-2DE5-EFC9-627C-3858FD2E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E3D7-8D1F-DD56-8487-E742269F7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8D168-E1DC-6B70-E1A0-F67508C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BB24F-199A-044A-5E7E-6B375CE8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ECEBE-F31A-5939-D52C-6E86E49B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05FD1-375A-CC6E-3AD3-729CDE23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081D-FADA-3403-1900-5F9DE3FD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2CE226-D926-AEDA-2C56-6D358D3B4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F9B9B-D3A4-468E-D87A-5969F851D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8AF45-29A8-F9FE-8EF3-02657A4E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627FB-3D7F-229A-CCAC-8A744AFA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DDA2E-0328-E618-8B53-90F86D4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49CCE-B214-DF04-6D31-542307DC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C68BF-1947-CA44-3871-4A9D095BC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118D3-D0BB-283B-A7EF-0E009A4D5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32A7-77FA-4C66-A058-7AC2FA06A315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B326-8A8A-D821-F4B1-41196FA85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C34D8-1A1B-B4E5-2B03-FEACD0001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A2EBE-D2B3-4DD4-85E5-52901103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55104-920B-DD88-4057-E6D6B88AD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sz="6600">
                <a:cs typeface="Calibri Light"/>
              </a:rPr>
              <a:t>Conceptual Design Review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A349D-8A05-A993-39D2-C54B797A6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Ryan Brown, Corinne Smith, Ryan Yount, Alex Toth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4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Specifications Takeaways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4015C-3CEF-31BA-B53E-146813E86440}"/>
              </a:ext>
            </a:extLst>
          </p:cNvPr>
          <p:cNvSpPr txBox="1"/>
          <p:nvPr/>
        </p:nvSpPr>
        <p:spPr>
          <a:xfrm>
            <a:off x="577272" y="634999"/>
            <a:ext cx="1118465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cs typeface="Calibri" panose="020F0502020204030204"/>
              </a:rPr>
              <a:t>Key needs:</a:t>
            </a: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Clear and safe operation instructions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Well-documented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Robust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Portable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Leave bridge undamaged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cs typeface="Calibri" panose="020F0502020204030204"/>
              </a:rPr>
              <a:t>Key metrics: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Adaptability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Usability by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Product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cs typeface="Calibri" panose="020F0502020204030204"/>
              </a:rPr>
              <a:t>Critical tradeoffs: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Robustness vs portability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Contact to bridge vs leaving the bridge undamaged</a:t>
            </a:r>
          </a:p>
        </p:txBody>
      </p:sp>
    </p:spTree>
    <p:extLst>
      <p:ext uri="{BB962C8B-B14F-4D97-AF65-F5344CB8AC3E}">
        <p14:creationId xmlns:p14="http://schemas.microsoft.com/office/powerpoint/2010/main" val="91309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321732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F0FC46-7221-64ED-BFF3-36DF3CDC0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" y="599573"/>
            <a:ext cx="6579910" cy="3547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0891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D0ABD-EB11-D307-6056-A3B05C53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5963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Functional Decomposition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7B97-4185-FC37-595E-651C4126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/>
              </a:rPr>
              <a:t>Determining what a product will do and how it will accomplish it</a:t>
            </a:r>
          </a:p>
          <a:p>
            <a:r>
              <a:rPr lang="en-US" sz="19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/>
              </a:rPr>
              <a:t>A variety of ideas were put together to create the functions of the finished product</a:t>
            </a:r>
            <a:endParaRPr lang="en-US" sz="1900">
              <a:solidFill>
                <a:srgbClr val="FFFFFF"/>
              </a:solidFill>
              <a:effectLst/>
              <a:ea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76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Concept Combination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1DE64D-A343-6E73-2453-D29ECB18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5" y="2113920"/>
            <a:ext cx="7513596" cy="16529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r>
              <a:rPr lang="en-US" sz="1900">
                <a:ea typeface="Times New Roman" panose="02020603050405020304" pitchFamily="18" charset="0"/>
                <a:cs typeface="Arial"/>
              </a:rPr>
              <a:t>O</a:t>
            </a:r>
            <a:r>
              <a:rPr lang="en-US" sz="1900">
                <a:effectLst/>
                <a:ea typeface="Times New Roman" panose="02020603050405020304" pitchFamily="18" charset="0"/>
                <a:cs typeface="Arial"/>
              </a:rPr>
              <a:t>rganize the possible solutions </a:t>
            </a:r>
            <a:r>
              <a:rPr lang="en-US" sz="1900">
                <a:ea typeface="Times New Roman" panose="02020603050405020304" pitchFamily="18" charset="0"/>
                <a:cs typeface="Arial"/>
              </a:rPr>
              <a:t>of</a:t>
            </a:r>
            <a:r>
              <a:rPr lang="en-US" sz="1900">
                <a:effectLst/>
                <a:ea typeface="Times New Roman" panose="02020603050405020304" pitchFamily="18" charset="0"/>
                <a:cs typeface="Arial"/>
              </a:rPr>
              <a:t> the functional requirements</a:t>
            </a:r>
          </a:p>
          <a:p>
            <a:r>
              <a:rPr lang="en-US" sz="1900">
                <a:ea typeface="Times New Roman" panose="02020603050405020304" pitchFamily="18" charset="0"/>
                <a:cs typeface="Arial"/>
              </a:rPr>
              <a:t>E</a:t>
            </a:r>
            <a:r>
              <a:rPr lang="en-US" sz="1900">
                <a:effectLst/>
                <a:ea typeface="Times New Roman" panose="02020603050405020304" pitchFamily="18" charset="0"/>
                <a:cs typeface="Arial"/>
              </a:rPr>
              <a:t>ach function from the function diagram was designated several different ways to implement a realistic solution</a:t>
            </a:r>
            <a:endParaRPr lang="en-US" sz="1900">
              <a:effectLst/>
              <a:ea typeface="Calibri" panose="020F0502020204030204" pitchFamily="34" charset="0"/>
              <a:cs typeface="Arial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433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C1F2B4E-35FF-569D-2B3F-1F57A66D5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" y="748505"/>
            <a:ext cx="3886200" cy="874395"/>
          </a:xfrm>
          <a:prstGeom prst="rect">
            <a:avLst/>
          </a:prstGeom>
        </p:spPr>
      </p:pic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61B3633-57D3-A4AB-14B1-ACD80640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36" y="736847"/>
            <a:ext cx="3840480" cy="835304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9C0B4AF-FFAC-43D6-DD7B-437717BB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47" y="736798"/>
            <a:ext cx="3886200" cy="845248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30C25E-C208-68DF-A65D-933646C29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2" y="3104303"/>
            <a:ext cx="3886200" cy="86467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B7B3AB4-B09F-E87F-D97A-A35AFE3B1D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03"/>
          <a:stretch/>
        </p:blipFill>
        <p:spPr bwMode="auto">
          <a:xfrm>
            <a:off x="87472" y="5349491"/>
            <a:ext cx="3886200" cy="82747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BEE5D-AC15-C358-208A-87F341CC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Concept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1271-BE97-C583-F36A-D263D7932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Concepts were generated using one solution for each function in an order that still made sense logically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</a:rPr>
              <a:t>The team voted on these ideas collaboratively, deciding on feasible solutions for the product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</a:rPr>
              <a:t>Five concepts were generated using the CCT</a:t>
            </a:r>
          </a:p>
          <a:p>
            <a:pPr marL="0" indent="0" algn="just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4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5D6D04-32E9-4AF7-BB82-DB2D0C0B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B65716-2690-C437-9D3D-C5DC8ED39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3"/>
          <a:stretch/>
        </p:blipFill>
        <p:spPr bwMode="auto">
          <a:xfrm>
            <a:off x="6229350" y="1484141"/>
            <a:ext cx="5486400" cy="1168195"/>
          </a:xfrm>
          <a:custGeom>
            <a:avLst/>
            <a:gdLst/>
            <a:ahLst/>
            <a:cxnLst/>
            <a:rect l="l" t="t" r="r" b="b"/>
            <a:pathLst>
              <a:path w="4926150" h="2331720">
                <a:moveTo>
                  <a:pt x="0" y="0"/>
                </a:moveTo>
                <a:lnTo>
                  <a:pt x="4926150" y="0"/>
                </a:lnTo>
                <a:lnTo>
                  <a:pt x="4926150" y="2331720"/>
                </a:lnTo>
                <a:lnTo>
                  <a:pt x="0" y="2331720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87470-DFA4-44D9-BF1D-22C1178E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BEBD55E-3B02-468C-B15C-E3978632E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CD2CA-6654-0751-24B5-1D9E60AB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32120"/>
            <a:ext cx="5806440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3030"/>
                </a:solidFill>
              </a:rPr>
              <a:t>Concept 1 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9E83CBF-580C-5C86-90FF-38D0A4E9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496609"/>
            <a:ext cx="5403011" cy="4297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69D56-D6A3-4ACD-90E0-60DF8590E715}"/>
              </a:ext>
            </a:extLst>
          </p:cNvPr>
          <p:cNvSpPr txBox="1"/>
          <p:nvPr/>
        </p:nvSpPr>
        <p:spPr>
          <a:xfrm>
            <a:off x="6226969" y="2893219"/>
            <a:ext cx="24050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Strengths: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Leaves bridge undamaged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Robustness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01D6C-FB02-46D5-FBF9-824AAA2F54B0}"/>
              </a:ext>
            </a:extLst>
          </p:cNvPr>
          <p:cNvSpPr txBox="1"/>
          <p:nvPr/>
        </p:nvSpPr>
        <p:spPr>
          <a:xfrm>
            <a:off x="9227344" y="2893219"/>
            <a:ext cx="240506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Weaknesses: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Operation at different frequencies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Resolution of at least 1 Hz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98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5D6D04-32E9-4AF7-BB82-DB2D0C0B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B06BF2F-C28F-1689-EB1A-F589C36C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8200"/>
            <a:ext cx="5486400" cy="1193292"/>
          </a:xfrm>
          <a:custGeom>
            <a:avLst/>
            <a:gdLst/>
            <a:ahLst/>
            <a:cxnLst/>
            <a:rect l="l" t="t" r="r" b="b"/>
            <a:pathLst>
              <a:path w="4926150" h="2331720">
                <a:moveTo>
                  <a:pt x="0" y="0"/>
                </a:moveTo>
                <a:lnTo>
                  <a:pt x="4926150" y="0"/>
                </a:lnTo>
                <a:lnTo>
                  <a:pt x="4926150" y="2331720"/>
                </a:lnTo>
                <a:lnTo>
                  <a:pt x="0" y="233172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487470-DFA4-44D9-BF1D-22C1178E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EBD55E-3B02-468C-B15C-E3978632E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ACB7F-12E1-1C1D-AAE0-47996843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32120"/>
            <a:ext cx="5806440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3030"/>
                </a:solidFill>
              </a:rPr>
              <a:t>Concept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BCE50-C0EF-9B9C-982A-551CE587EF6C}"/>
              </a:ext>
            </a:extLst>
          </p:cNvPr>
          <p:cNvSpPr txBox="1"/>
          <p:nvPr/>
        </p:nvSpPr>
        <p:spPr>
          <a:xfrm>
            <a:off x="5998369" y="2750344"/>
            <a:ext cx="24050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Strengths: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Operation at different frequencies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Clear and safe operation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BD546-4111-A0FF-43A2-4D1EB9C2DC84}"/>
              </a:ext>
            </a:extLst>
          </p:cNvPr>
          <p:cNvSpPr txBox="1"/>
          <p:nvPr/>
        </p:nvSpPr>
        <p:spPr>
          <a:xfrm>
            <a:off x="8998744" y="2750344"/>
            <a:ext cx="24050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Weaknesses: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Portability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Contact to bridge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Cost-effectiveness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4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5BF49C8-5ED3-6AD9-911F-11BE164E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2" y="451302"/>
            <a:ext cx="5957349" cy="42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5D6D04-32E9-4AF7-BB82-DB2D0C0B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D060C-2B4F-EF31-FC1F-C4258B270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10" b="-4803"/>
          <a:stretch/>
        </p:blipFill>
        <p:spPr bwMode="auto">
          <a:xfrm>
            <a:off x="609600" y="802433"/>
            <a:ext cx="5330414" cy="3750905"/>
          </a:xfrm>
          <a:custGeom>
            <a:avLst/>
            <a:gdLst/>
            <a:ahLst/>
            <a:cxnLst/>
            <a:rect l="l" t="t" r="r" b="b"/>
            <a:pathLst>
              <a:path w="3976051" h="2331947">
                <a:moveTo>
                  <a:pt x="0" y="0"/>
                </a:moveTo>
                <a:lnTo>
                  <a:pt x="3976051" y="0"/>
                </a:lnTo>
                <a:lnTo>
                  <a:pt x="3976051" y="2331947"/>
                </a:lnTo>
                <a:lnTo>
                  <a:pt x="0" y="2331947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0BAA17F-D0ED-C4A7-F641-266945FA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2910"/>
            <a:ext cx="5486400" cy="1220723"/>
          </a:xfrm>
          <a:custGeom>
            <a:avLst/>
            <a:gdLst/>
            <a:ahLst/>
            <a:cxnLst/>
            <a:rect l="l" t="t" r="r" b="b"/>
            <a:pathLst>
              <a:path w="4926150" h="2331720">
                <a:moveTo>
                  <a:pt x="0" y="0"/>
                </a:moveTo>
                <a:lnTo>
                  <a:pt x="4926150" y="0"/>
                </a:lnTo>
                <a:lnTo>
                  <a:pt x="4926150" y="2331720"/>
                </a:lnTo>
                <a:lnTo>
                  <a:pt x="0" y="233172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487470-DFA4-44D9-BF1D-22C1178E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EBD55E-3B02-468C-B15C-E3978632E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69796-5E5D-370F-AC35-088160A1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32120"/>
            <a:ext cx="5806440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3030"/>
                </a:solidFill>
              </a:rPr>
              <a:t>Concept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25F15-1ACA-12B1-3587-2BB4FDABD81C}"/>
              </a:ext>
            </a:extLst>
          </p:cNvPr>
          <p:cNvSpPr txBox="1"/>
          <p:nvPr/>
        </p:nvSpPr>
        <p:spPr>
          <a:xfrm>
            <a:off x="6065044" y="2845594"/>
            <a:ext cx="24050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Strengths: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Contact to bridge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Power efficiency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9628-C35A-8182-5A28-DA87684825FB}"/>
              </a:ext>
            </a:extLst>
          </p:cNvPr>
          <p:cNvSpPr txBox="1"/>
          <p:nvPr/>
        </p:nvSpPr>
        <p:spPr>
          <a:xfrm>
            <a:off x="9065419" y="2845594"/>
            <a:ext cx="286226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Weaknesses: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Clear and safe operation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Operation at different frequencies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Leave bridge undamaged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Robustness</a:t>
            </a:r>
          </a:p>
          <a:p>
            <a:pPr marL="285750" indent="-285750">
              <a:buFont typeface="Arial"/>
              <a:buChar char="•"/>
            </a:pP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33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5D6D04-32E9-4AF7-BB82-DB2D0C0B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970F7F8-045B-5C80-CFF4-057A7934D1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6052"/>
            <a:ext cx="5486400" cy="1234439"/>
          </a:xfrm>
          <a:custGeom>
            <a:avLst/>
            <a:gdLst/>
            <a:ahLst/>
            <a:cxnLst/>
            <a:rect l="l" t="t" r="r" b="b"/>
            <a:pathLst>
              <a:path w="4926150" h="2331720">
                <a:moveTo>
                  <a:pt x="0" y="0"/>
                </a:moveTo>
                <a:lnTo>
                  <a:pt x="4926150" y="0"/>
                </a:lnTo>
                <a:lnTo>
                  <a:pt x="4926150" y="2331720"/>
                </a:lnTo>
                <a:lnTo>
                  <a:pt x="0" y="233172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87470-DFA4-44D9-BF1D-22C1178E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BEBD55E-3B02-468C-B15C-E3978632E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16954-5C7E-82BB-A06B-69F06E06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32120"/>
            <a:ext cx="5806440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3030"/>
                </a:solidFill>
              </a:rPr>
              <a:t>Concept 4 </a:t>
            </a:r>
          </a:p>
        </p:txBody>
      </p:sp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970BE977-DF58-6CE6-0169-6840D8B7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2" y="781704"/>
            <a:ext cx="4726641" cy="3804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D2F38-3914-DD50-6F00-ACBA03DA3649}"/>
              </a:ext>
            </a:extLst>
          </p:cNvPr>
          <p:cNvSpPr txBox="1"/>
          <p:nvPr/>
        </p:nvSpPr>
        <p:spPr>
          <a:xfrm>
            <a:off x="6093619" y="2845594"/>
            <a:ext cx="243363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Strengths: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Operation at different frequencies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Resolution of at least 1 Hz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Contact to bridge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956E4-2D54-D1E3-73DB-12003DCB3025}"/>
              </a:ext>
            </a:extLst>
          </p:cNvPr>
          <p:cNvSpPr txBox="1"/>
          <p:nvPr/>
        </p:nvSpPr>
        <p:spPr>
          <a:xfrm>
            <a:off x="9084469" y="2845594"/>
            <a:ext cx="24050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Weaknesses: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Robustness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Portability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Leaves bridge undamaged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Cost-effectiveness</a:t>
            </a:r>
          </a:p>
        </p:txBody>
      </p:sp>
    </p:spTree>
    <p:extLst>
      <p:ext uri="{BB962C8B-B14F-4D97-AF65-F5344CB8AC3E}">
        <p14:creationId xmlns:p14="http://schemas.microsoft.com/office/powerpoint/2010/main" val="2054683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5D6D04-32E9-4AF7-BB82-DB2D0C0B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B8D90-000E-548C-8649-7530920BE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" b="-616"/>
          <a:stretch/>
        </p:blipFill>
        <p:spPr bwMode="auto">
          <a:xfrm>
            <a:off x="1105874" y="317241"/>
            <a:ext cx="3884253" cy="4800853"/>
          </a:xfrm>
          <a:custGeom>
            <a:avLst/>
            <a:gdLst/>
            <a:ahLst/>
            <a:cxnLst/>
            <a:rect l="l" t="t" r="r" b="b"/>
            <a:pathLst>
              <a:path w="3976051" h="2331947">
                <a:moveTo>
                  <a:pt x="0" y="0"/>
                </a:moveTo>
                <a:lnTo>
                  <a:pt x="3976051" y="0"/>
                </a:lnTo>
                <a:lnTo>
                  <a:pt x="3976051" y="2331947"/>
                </a:lnTo>
                <a:lnTo>
                  <a:pt x="0" y="2331947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9071800-6959-84BF-8543-CBF98780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251"/>
            <a:ext cx="5486400" cy="1193290"/>
          </a:xfrm>
          <a:custGeom>
            <a:avLst/>
            <a:gdLst/>
            <a:ahLst/>
            <a:cxnLst/>
            <a:rect l="l" t="t" r="r" b="b"/>
            <a:pathLst>
              <a:path w="4926150" h="2331720">
                <a:moveTo>
                  <a:pt x="0" y="0"/>
                </a:moveTo>
                <a:lnTo>
                  <a:pt x="4926150" y="0"/>
                </a:lnTo>
                <a:lnTo>
                  <a:pt x="4926150" y="2331720"/>
                </a:lnTo>
                <a:lnTo>
                  <a:pt x="0" y="233172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87470-DFA4-44D9-BF1D-22C1178E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BEBD55E-3B02-468C-B15C-E3978632E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C36F1-32C1-8851-4DAD-54FCB743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32120"/>
            <a:ext cx="5806440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3030"/>
                </a:solidFill>
              </a:rPr>
              <a:t>Concept 5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5D85E-9C56-B6D3-54FA-362F6D815D1B}"/>
              </a:ext>
            </a:extLst>
          </p:cNvPr>
          <p:cNvSpPr txBox="1"/>
          <p:nvPr/>
        </p:nvSpPr>
        <p:spPr>
          <a:xfrm>
            <a:off x="6093619" y="2845594"/>
            <a:ext cx="252888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Strengths: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Robustness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Leaves bridge undamaged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Operation at different frequencies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Clear and safe operation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99057-BC72-4D83-B3F7-18BD32B97B68}"/>
              </a:ext>
            </a:extLst>
          </p:cNvPr>
          <p:cNvSpPr txBox="1"/>
          <p:nvPr/>
        </p:nvSpPr>
        <p:spPr>
          <a:xfrm>
            <a:off x="9074944" y="2845594"/>
            <a:ext cx="24050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Weaknesses: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Usability after project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Cost-effectiveness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17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1298-B2CB-3D62-3101-FEEABCB7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39421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Concept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7DEA-FC83-C078-834E-685AC719D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261742"/>
            <a:ext cx="3505494" cy="37854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/>
              <a:t>The concept selection process was broken down into two sections: </a:t>
            </a:r>
          </a:p>
          <a:p>
            <a:pPr lvl="1"/>
            <a:r>
              <a:rPr lang="en-US" sz="1500"/>
              <a:t>Screening process</a:t>
            </a:r>
            <a:endParaRPr lang="en-US" sz="1500">
              <a:cs typeface="Calibri"/>
            </a:endParaRPr>
          </a:p>
          <a:p>
            <a:pPr lvl="1"/>
            <a:r>
              <a:rPr lang="en-US" sz="1500"/>
              <a:t>Concept Ranking	</a:t>
            </a:r>
            <a:endParaRPr lang="en-US" sz="1500">
              <a:cs typeface="Calibri"/>
            </a:endParaRPr>
          </a:p>
          <a:p>
            <a:r>
              <a:rPr lang="en-US" sz="1900"/>
              <a:t>The top concept was selected to be the final concept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6" descr="Flowchart">
            <a:extLst>
              <a:ext uri="{FF2B5EF4-FFF2-40B4-BE49-F238E27FC236}">
                <a16:creationId xmlns:a16="http://schemas.microsoft.com/office/drawing/2014/main" id="{4AE8A8C4-CAD5-75B4-1426-27A100FAE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4766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  <a:cs typeface="Calibri Light"/>
              </a:rPr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8BB84-BBA0-ED23-56CF-69F3762D8C3E}"/>
              </a:ext>
            </a:extLst>
          </p:cNvPr>
          <p:cNvSpPr txBox="1"/>
          <p:nvPr/>
        </p:nvSpPr>
        <p:spPr>
          <a:xfrm>
            <a:off x="580792" y="545944"/>
            <a:ext cx="786393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Company Name: Adaptive Real-Time Systems (ARTS) Laboratory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Project Sponsor: Dr. Austin R.J. Downey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Our motivation: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The ARTS Lab is developing a sensor package to measure vibrations in bridges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A shaker is needed to excite the bridge to determine mode shapes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Shakers in the ARTS Lab now are too small to excite large structures 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Impulse testing has been performed on bridges, but continuous testing is desired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Continuous testing allows for testing different frequencies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Continuous testing permits excitement to more modes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Our purpose:</a:t>
            </a:r>
            <a:r>
              <a:rPr lang="en-US">
                <a:cs typeface="Calibri" panose="020F0502020204030204"/>
              </a:rPr>
              <a:t> create a shaker for continuous bridge vibration testing using the ARTS Lab sensor package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Our objectives: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Identify customer needs, project specifications, and product functionality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Design viable shakers for continuous testing of vibration data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Build and test a final design for the shaker to deliver to the ARTS Lab</a:t>
            </a:r>
          </a:p>
        </p:txBody>
      </p:sp>
      <p:pic>
        <p:nvPicPr>
          <p:cNvPr id="6" name="Picture 6" descr="A picture containing wall&#10;&#10;Description automatically generated">
            <a:extLst>
              <a:ext uri="{FF2B5EF4-FFF2-40B4-BE49-F238E27FC236}">
                <a16:creationId xmlns:a16="http://schemas.microsoft.com/office/drawing/2014/main" id="{7E716CC2-282B-968B-8676-12C5A944D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2" b="260"/>
          <a:stretch/>
        </p:blipFill>
        <p:spPr>
          <a:xfrm rot="5400000">
            <a:off x="9286875" y="2132889"/>
            <a:ext cx="1790701" cy="3649520"/>
          </a:xfrm>
          <a:prstGeom prst="rect">
            <a:avLst/>
          </a:prstGeom>
        </p:spPr>
      </p:pic>
      <p:pic>
        <p:nvPicPr>
          <p:cNvPr id="7" name="Picture 7" descr="A picture containing building, outdoor, concrete, cement&#10;&#10;Description automatically generated">
            <a:extLst>
              <a:ext uri="{FF2B5EF4-FFF2-40B4-BE49-F238E27FC236}">
                <a16:creationId xmlns:a16="http://schemas.microsoft.com/office/drawing/2014/main" id="{54444FA6-D6C6-CF99-D591-2360F290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381000"/>
            <a:ext cx="38004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3F860-4289-51AF-05CB-D203E7AE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Concept Screening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69B423E-C80F-DBC3-4C85-2FC9F413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" r="-161"/>
          <a:stretch/>
        </p:blipFill>
        <p:spPr>
          <a:xfrm>
            <a:off x="1229032" y="2516777"/>
            <a:ext cx="547656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DB15-EFC3-0EFD-16F3-E7D54821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1900"/>
              <a:t>Concept 1 was chosen as the reference concept</a:t>
            </a:r>
          </a:p>
          <a:p>
            <a:r>
              <a:rPr lang="en-US" sz="1900"/>
              <a:t>The other concepts are then compared to the reference based on the selection criteria</a:t>
            </a:r>
            <a:endParaRPr lang="en-US" sz="1900">
              <a:cs typeface="Calibri"/>
            </a:endParaRPr>
          </a:p>
          <a:p>
            <a:pPr lvl="1"/>
            <a:r>
              <a:rPr lang="en-US" sz="1500"/>
              <a:t>‘+’ signifies better execution </a:t>
            </a:r>
            <a:endParaRPr lang="en-US" sz="1500">
              <a:cs typeface="Calibri"/>
            </a:endParaRPr>
          </a:p>
          <a:p>
            <a:pPr lvl="1"/>
            <a:r>
              <a:rPr lang="en-US" sz="1500"/>
              <a:t>‘-’ signifies worse execution</a:t>
            </a:r>
          </a:p>
          <a:p>
            <a:r>
              <a:rPr lang="en-US" sz="1900"/>
              <a:t>The concepts were then ranked, and the top three concepts moved forward</a:t>
            </a:r>
            <a:endParaRPr lang="en-US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1505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9E14B-8005-AA5D-7186-CB09083A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Concept Ranking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B35DC57-974D-B37F-F084-72DFF8AC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31" r="2" b="3"/>
          <a:stretch/>
        </p:blipFill>
        <p:spPr>
          <a:xfrm>
            <a:off x="841248" y="2148525"/>
            <a:ext cx="6236208" cy="4028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F585A-A0B5-05C3-A30B-87E175DB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332651"/>
            <a:ext cx="3803904" cy="3844312"/>
          </a:xfrm>
        </p:spPr>
        <p:txBody>
          <a:bodyPr anchor="ctr">
            <a:noAutofit/>
          </a:bodyPr>
          <a:lstStyle/>
          <a:p>
            <a:r>
              <a:rPr lang="en-US" sz="1900"/>
              <a:t>Top three concepts are ranked with weight factors</a:t>
            </a:r>
            <a:endParaRPr lang="en-US" sz="1900">
              <a:cs typeface="Calibri"/>
            </a:endParaRPr>
          </a:p>
          <a:p>
            <a:r>
              <a:rPr lang="en-US" sz="1900"/>
              <a:t>Weight factors are assigned based on the values determined from the product specifications report </a:t>
            </a:r>
            <a:endParaRPr lang="en-US" sz="1900">
              <a:cs typeface="Calibri"/>
            </a:endParaRPr>
          </a:p>
          <a:p>
            <a:pPr lvl="1"/>
            <a:r>
              <a:rPr lang="en-US" sz="1500"/>
              <a:t>Weight factors were normalized values from the Needs Metrics matrix</a:t>
            </a:r>
            <a:endParaRPr lang="en-US" sz="1500">
              <a:cs typeface="Calibri"/>
            </a:endParaRPr>
          </a:p>
          <a:p>
            <a:r>
              <a:rPr lang="en-US" sz="1900"/>
              <a:t>Concepts are ranked on a scale of 1-5 (5 being the best) </a:t>
            </a:r>
            <a:endParaRPr lang="en-US" sz="1900">
              <a:cs typeface="Calibri"/>
            </a:endParaRPr>
          </a:p>
          <a:p>
            <a:r>
              <a:rPr lang="en-US" sz="1900"/>
              <a:t>Final concept is chosen based on this ranking</a:t>
            </a:r>
            <a:endParaRPr lang="en-US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9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0C9D-8946-F11A-3060-AAC095AF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Final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5D49-88F8-9169-EE45-9879E318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07458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effectLst/>
                <a:ea typeface="Calibri" panose="020F0502020204030204" pitchFamily="34" charset="0"/>
                <a:cs typeface="Arial"/>
              </a:rPr>
              <a:t>Concept 5</a:t>
            </a:r>
          </a:p>
          <a:p>
            <a:pPr lvl="1"/>
            <a:r>
              <a:rPr lang="en-US" sz="1500">
                <a:ea typeface="Calibri" panose="020F0502020204030204" pitchFamily="34" charset="0"/>
                <a:cs typeface="Arial"/>
              </a:rPr>
              <a:t>L</a:t>
            </a:r>
            <a:r>
              <a:rPr lang="en-US" sz="1500">
                <a:effectLst/>
                <a:ea typeface="Calibri" panose="020F0502020204030204" pitchFamily="34" charset="0"/>
                <a:cs typeface="Arial"/>
              </a:rPr>
              <a:t>inear weight powered by a DC motor</a:t>
            </a:r>
            <a:endParaRPr lang="en-US" sz="1500">
              <a:ea typeface="Calibri" panose="020F0502020204030204" pitchFamily="34" charset="0"/>
              <a:cs typeface="Arial"/>
            </a:endParaRPr>
          </a:p>
          <a:p>
            <a:r>
              <a:rPr lang="en-US" sz="1900">
                <a:ea typeface="Calibri" panose="020F0502020204030204" pitchFamily="34" charset="0"/>
                <a:cs typeface="Arial"/>
              </a:rPr>
              <a:t>This concept </a:t>
            </a:r>
            <a:r>
              <a:rPr lang="en-US" sz="1900">
                <a:effectLst/>
                <a:ea typeface="Calibri" panose="020F0502020204030204" pitchFamily="34" charset="0"/>
                <a:cs typeface="Arial"/>
              </a:rPr>
              <a:t>scored highest in both tables</a:t>
            </a:r>
          </a:p>
          <a:p>
            <a:r>
              <a:rPr lang="en-US" sz="1900">
                <a:effectLst/>
                <a:ea typeface="Calibri" panose="020F0502020204030204" pitchFamily="34" charset="0"/>
                <a:cs typeface="Arial"/>
              </a:rPr>
              <a:t>Two standout features:</a:t>
            </a:r>
            <a:r>
              <a:rPr lang="en-US" sz="1900">
                <a:ea typeface="Calibri" panose="020F0502020204030204" pitchFamily="34" charset="0"/>
                <a:cs typeface="Arial"/>
              </a:rPr>
              <a:t> </a:t>
            </a:r>
            <a:endParaRPr lang="en-US" sz="19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500">
                <a:ea typeface="Calibri" panose="020F0502020204030204" pitchFamily="34" charset="0"/>
                <a:cs typeface="Arial"/>
              </a:rPr>
              <a:t>A</a:t>
            </a:r>
            <a:r>
              <a:rPr lang="en-US" sz="1500">
                <a:effectLst/>
                <a:ea typeface="Calibri" panose="020F0502020204030204" pitchFamily="34" charset="0"/>
                <a:cs typeface="Arial"/>
              </a:rPr>
              <a:t>bility to test vibration data at a wide range of values</a:t>
            </a:r>
            <a:endParaRPr lang="en-US" sz="1500">
              <a:ea typeface="Calibri" panose="020F0502020204030204" pitchFamily="34" charset="0"/>
              <a:cs typeface="Arial"/>
            </a:endParaRPr>
          </a:p>
          <a:p>
            <a:pPr lvl="1"/>
            <a:r>
              <a:rPr lang="en-US" sz="1500">
                <a:effectLst/>
                <a:ea typeface="Calibri" panose="020F0502020204030204" pitchFamily="34" charset="0"/>
                <a:cs typeface="Arial"/>
              </a:rPr>
              <a:t>Ability to transfer energy more efficiently to the bridge</a:t>
            </a:r>
            <a:endParaRPr lang="en-US" sz="1500"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5C90F96-74A3-DF31-D3DF-4EB28D5E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4" y="807593"/>
            <a:ext cx="4283346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103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  <a:cs typeface="Calibri Light"/>
              </a:rPr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8BB84-BBA0-ED23-56CF-69F3762D8C3E}"/>
              </a:ext>
            </a:extLst>
          </p:cNvPr>
          <p:cNvSpPr txBox="1"/>
          <p:nvPr/>
        </p:nvSpPr>
        <p:spPr>
          <a:xfrm>
            <a:off x="660873" y="594274"/>
            <a:ext cx="3644358" cy="1228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Needs Interpretation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Initial brainstormed needs</a:t>
            </a:r>
            <a:endParaRPr lang="en-US" b="1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36 needs identified</a:t>
            </a:r>
          </a:p>
          <a:p>
            <a:pPr marL="285750" indent="-285750">
              <a:buFont typeface="Arial"/>
              <a:buChar char="•"/>
            </a:pPr>
            <a:endParaRPr lang="en-US" b="1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38E12-E2E3-9DA4-4BF5-9793ACBE662F}"/>
              </a:ext>
            </a:extLst>
          </p:cNvPr>
          <p:cNvSpPr txBox="1"/>
          <p:nvPr/>
        </p:nvSpPr>
        <p:spPr>
          <a:xfrm>
            <a:off x="4795837" y="590549"/>
            <a:ext cx="64055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>
                <a:ea typeface="+mn-lt"/>
                <a:cs typeface="+mn-lt"/>
              </a:rPr>
              <a:t>Prioritization of Needs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Round 1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50 points per person to vote an all 36 needs</a:t>
            </a:r>
            <a:endParaRPr lang="en-US" dirty="0">
              <a:ea typeface="+mn-lt"/>
              <a:cs typeface="+mn-lt"/>
            </a:endParaRP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Top 7 moved on to round 2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Round 2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Priority ranking (low numbers mean high priority)</a:t>
            </a:r>
            <a:endParaRPr lang="en-US" dirty="0">
              <a:ea typeface="+mn-lt"/>
              <a:cs typeface="+mn-lt"/>
            </a:endParaRP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1 is highest, 7 is lowest</a:t>
            </a:r>
            <a:endParaRPr lang="en-US" dirty="0">
              <a:ea typeface="+mn-lt"/>
              <a:cs typeface="+mn-lt"/>
            </a:endParaRP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Top 4 became the product mission</a:t>
            </a:r>
            <a:endParaRPr lang="en-US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B679A85B-6FFC-A77E-7FF4-44390EB9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3122878"/>
            <a:ext cx="11687175" cy="18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2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  <a:cs typeface="Calibri Light"/>
              </a:rPr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D7D80-290E-27AA-CC85-BB3147626AA0}"/>
              </a:ext>
            </a:extLst>
          </p:cNvPr>
          <p:cNvSpPr txBox="1"/>
          <p:nvPr/>
        </p:nvSpPr>
        <p:spPr>
          <a:xfrm>
            <a:off x="5503333" y="86179"/>
            <a:ext cx="668871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 accelerometers to capture very high/low frequencies for validation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user controllable speed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replicable by other researchers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easily reparable 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cost-effective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withstand the stress of operation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record data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aesthetically pleasing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b="1" dirty="0">
                <a:cs typeface="Calibri"/>
              </a:rPr>
              <a:t>Needs to operate at different frequencies (4)</a:t>
            </a:r>
            <a:endParaRPr lang="en-US" b="1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a resolution of at least 1 Hz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power efficient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validated with data at different times of day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operate in a variety of temperatures 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be well documented (GitHub repository)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cs typeface="Calibri"/>
              </a:rPr>
              <a:t>Needs to have clear operation instructions</a:t>
            </a:r>
            <a:endParaRPr lang="en-US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b="1" dirty="0">
                <a:cs typeface="Calibri"/>
              </a:rPr>
              <a:t>Needs to be safe to operate (2)</a:t>
            </a:r>
            <a:endParaRPr lang="en-US" b="1" dirty="0">
              <a:ea typeface="+mn-lt"/>
              <a:cs typeface="+mn-lt"/>
            </a:endParaRPr>
          </a:p>
          <a:p>
            <a:pPr marL="1200150" lvl="2" indent="-285750" algn="just">
              <a:buFont typeface="Arial"/>
              <a:buChar char="•"/>
            </a:pPr>
            <a:r>
              <a:rPr lang="en-US" b="1" dirty="0">
                <a:cs typeface="Calibri"/>
              </a:rPr>
              <a:t>Needs to have a fail safe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have a time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75138-5097-D4C3-ED95-1E43BE791D08}"/>
              </a:ext>
            </a:extLst>
          </p:cNvPr>
          <p:cNvSpPr txBox="1"/>
          <p:nvPr/>
        </p:nvSpPr>
        <p:spPr>
          <a:xfrm>
            <a:off x="-580573" y="93233"/>
            <a:ext cx="675876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Needs to be used to test vibration data</a:t>
            </a:r>
            <a:endParaRPr lang="en-US" b="1" dirty="0"/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ideally excite the fourth or fifth mode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have a max range based on experimental data gathered by accelerometers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robust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usable after we leave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site flexible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portable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user friendly</a:t>
            </a:r>
            <a:endParaRPr lang="en-US" dirty="0"/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run off a portable power supply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Needs to tell the frequency it is operating at (3)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have feedback control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have a screen to monitor parameters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Needs to transfer energy to bridge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have high efficiency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have good contact to bridge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Needs to not damage the bridge (1)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minimally invasive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Needs to be small enough to not affect vibration data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970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F73-0740-E23A-A040-8B3EFA34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MISSION STATEMENT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461A-17DC-24AE-AA42-6415AA05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600">
                <a:ea typeface="+mn-lt"/>
                <a:cs typeface="+mn-lt"/>
              </a:rPr>
              <a:t>Dr. Austin Downey and stakeholders require a bridge shaker that needs to test vibration data, operate at different frequencies, be safe to operate, and leave the bridge undamaged.</a:t>
            </a:r>
            <a:endParaRPr lang="en-US" sz="2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071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Specifications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DB14F-9025-2670-F179-EC3C4F95B638}"/>
              </a:ext>
            </a:extLst>
          </p:cNvPr>
          <p:cNvSpPr txBox="1"/>
          <p:nvPr/>
        </p:nvSpPr>
        <p:spPr>
          <a:xfrm>
            <a:off x="726273" y="1047386"/>
            <a:ext cx="10739454" cy="2784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>
                <a:cs typeface="Calibri"/>
              </a:rPr>
              <a:t>Needs are narrowed down to eliminate redundancies</a:t>
            </a:r>
          </a:p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2.   Metrics are assigned to evaluate each need's performance</a:t>
            </a:r>
          </a:p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3.   Importance factors and correlation coefficients are assigned to each need and metric</a:t>
            </a:r>
          </a:p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4.   Target and fallback specifications are set for each metric</a:t>
            </a:r>
          </a:p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5.   Key needs, metrics, and parameters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204334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Needs Matrix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F429A2D-FEA8-74B0-54D4-538A32B2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57018"/>
            <a:ext cx="10063018" cy="49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Needs Metrics Matrix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A1AD6E0-7153-B467-2D40-288686FD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" y="-7261"/>
            <a:ext cx="12175836" cy="53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10C0C-B221-0F92-A401-57C03BA4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303030"/>
                </a:solidFill>
              </a:rPr>
              <a:t>Target/Fallback Specifications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8C2A-619A-0418-3D51-C8BDB804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88" y="965199"/>
            <a:ext cx="3499768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>
              <a:effectLst/>
              <a:latin typeface="Times New Roma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5D7F3CA-5977-53B7-C718-B79B49C0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8" y="231785"/>
            <a:ext cx="11563927" cy="50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05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a58a97-cabf-4837-8f96-c91b0b817cc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CA3ACFDE758044BE560E5EB5D8170C" ma:contentTypeVersion="12" ma:contentTypeDescription="Create a new document." ma:contentTypeScope="" ma:versionID="70955f48e18b38c03c0d319d966dca67">
  <xsd:schema xmlns:xsd="http://www.w3.org/2001/XMLSchema" xmlns:xs="http://www.w3.org/2001/XMLSchema" xmlns:p="http://schemas.microsoft.com/office/2006/metadata/properties" xmlns:ns2="82a58a97-cabf-4837-8f96-c91b0b817cc7" xmlns:ns3="e5885384-5b72-4896-8161-d3d89fe18823" targetNamespace="http://schemas.microsoft.com/office/2006/metadata/properties" ma:root="true" ma:fieldsID="ca21da3f6d5ddd7536726f649e78890c" ns2:_="" ns3:_="">
    <xsd:import namespace="82a58a97-cabf-4837-8f96-c91b0b817cc7"/>
    <xsd:import namespace="e5885384-5b72-4896-8161-d3d89fe188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a58a97-cabf-4837-8f96-c91b0b817c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0eb1200-ba6e-4cde-9974-9e593fd12a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85384-5b72-4896-8161-d3d89fe1882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EC9BE-1A70-40BF-AA02-28F22B49A0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7A4034-1BFC-4C67-87C5-40967B1362C1}"/>
</file>

<file path=customXml/itemProps3.xml><?xml version="1.0" encoding="utf-8"?>
<ds:datastoreItem xmlns:ds="http://schemas.openxmlformats.org/officeDocument/2006/customXml" ds:itemID="{54242E73-6CE2-4FEF-B9C0-1BDC8B18B9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Office PowerPoint</Application>
  <PresentationFormat>Widescreen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Arial,Sans-Serif</vt:lpstr>
      <vt:lpstr>Calibri</vt:lpstr>
      <vt:lpstr>Calibri Light</vt:lpstr>
      <vt:lpstr>Times New Roman</vt:lpstr>
      <vt:lpstr>Office Theme</vt:lpstr>
      <vt:lpstr>Conceptual Design Review</vt:lpstr>
      <vt:lpstr>Project Background</vt:lpstr>
      <vt:lpstr>Needs</vt:lpstr>
      <vt:lpstr>Needs</vt:lpstr>
      <vt:lpstr>MISSION STATEMENT</vt:lpstr>
      <vt:lpstr>Specifications</vt:lpstr>
      <vt:lpstr>Needs Matrix</vt:lpstr>
      <vt:lpstr>Needs Metrics Matrix</vt:lpstr>
      <vt:lpstr>Target/Fallback Specifications</vt:lpstr>
      <vt:lpstr>Specifications Takeaways</vt:lpstr>
      <vt:lpstr>Functional Decomposition</vt:lpstr>
      <vt:lpstr>Concept Combination</vt:lpstr>
      <vt:lpstr>Concept Combination</vt:lpstr>
      <vt:lpstr>Concept 1 </vt:lpstr>
      <vt:lpstr>Concept 2 </vt:lpstr>
      <vt:lpstr>Concept 3</vt:lpstr>
      <vt:lpstr>Concept 4 </vt:lpstr>
      <vt:lpstr>Concept 5 </vt:lpstr>
      <vt:lpstr>Concept Selection</vt:lpstr>
      <vt:lpstr>Concept Screening</vt:lpstr>
      <vt:lpstr>Concept Ranking</vt:lpstr>
      <vt:lpstr>Final Concept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 Ryan</dc:creator>
  <cp:lastModifiedBy>Brown, Ryan</cp:lastModifiedBy>
  <cp:revision>1</cp:revision>
  <dcterms:created xsi:type="dcterms:W3CDTF">2022-10-31T16:35:37Z</dcterms:created>
  <dcterms:modified xsi:type="dcterms:W3CDTF">2023-04-12T20:52:57Z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0x01010013CA3ACFDE758044BE560E5EB5D8170C</vt:lpwstr>
  </property>
</Properties>
</file>